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8"/>
  </p:notesMasterIdLst>
  <p:handoutMasterIdLst>
    <p:handoutMasterId r:id="rId19"/>
  </p:handoutMasterIdLst>
  <p:sldIdLst>
    <p:sldId id="2145" r:id="rId2"/>
    <p:sldId id="2164" r:id="rId3"/>
    <p:sldId id="2313" r:id="rId4"/>
    <p:sldId id="2165" r:id="rId5"/>
    <p:sldId id="2057" r:id="rId6"/>
    <p:sldId id="2316" r:id="rId7"/>
    <p:sldId id="2167" r:id="rId8"/>
    <p:sldId id="2314" r:id="rId9"/>
    <p:sldId id="2315" r:id="rId10"/>
    <p:sldId id="2171" r:id="rId11"/>
    <p:sldId id="2166" r:id="rId12"/>
    <p:sldId id="2317" r:id="rId13"/>
    <p:sldId id="2318" r:id="rId14"/>
    <p:sldId id="2169" r:id="rId15"/>
    <p:sldId id="2292" r:id="rId16"/>
    <p:sldId id="2080" r:id="rId17"/>
  </p:sldIdLst>
  <p:sldSz cx="8999538" cy="111236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783" userDrawn="1">
          <p15:clr>
            <a:srgbClr val="A4A3A4"/>
          </p15:clr>
        </p15:guide>
        <p15:guide id="3" orient="horz" pos="35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2A3C"/>
    <a:srgbClr val="057874"/>
    <a:srgbClr val="08A486"/>
    <a:srgbClr val="058774"/>
    <a:srgbClr val="056474"/>
    <a:srgbClr val="CFA240"/>
    <a:srgbClr val="F4EAD4"/>
    <a:srgbClr val="E7D1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7FBE4D-0A9F-4BC5-BC24-DA1CB94B78C2}" v="22" dt="2025-06-23T09:58:23.2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94660"/>
  </p:normalViewPr>
  <p:slideViewPr>
    <p:cSldViewPr snapToGrid="0">
      <p:cViewPr varScale="1">
        <p:scale>
          <a:sx n="40" d="100"/>
          <a:sy n="40" d="100"/>
        </p:scale>
        <p:origin x="2256" y="66"/>
      </p:cViewPr>
      <p:guideLst>
        <p:guide pos="2783"/>
        <p:guide orient="horz" pos="350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es Manager" userId="53695390-16d5-4eca-a98e-9b00525ba3b3" providerId="ADAL" clId="{CB5E4C6A-7B34-4898-ABD0-4E1BEC86A77D}"/>
    <pc:docChg chg="undo custSel addSld delSld modSld">
      <pc:chgData name="Sales Manager" userId="53695390-16d5-4eca-a98e-9b00525ba3b3" providerId="ADAL" clId="{CB5E4C6A-7B34-4898-ABD0-4E1BEC86A77D}" dt="2025-02-20T15:22:14.396" v="675" actId="1035"/>
      <pc:docMkLst>
        <pc:docMk/>
      </pc:docMkLst>
      <pc:sldChg chg="del">
        <pc:chgData name="Sales Manager" userId="53695390-16d5-4eca-a98e-9b00525ba3b3" providerId="ADAL" clId="{CB5E4C6A-7B34-4898-ABD0-4E1BEC86A77D}" dt="2025-02-17T09:50:56.954" v="128" actId="47"/>
        <pc:sldMkLst>
          <pc:docMk/>
          <pc:sldMk cId="2109989557" sldId="2080"/>
        </pc:sldMkLst>
      </pc:sldChg>
      <pc:sldChg chg="del">
        <pc:chgData name="Sales Manager" userId="53695390-16d5-4eca-a98e-9b00525ba3b3" providerId="ADAL" clId="{CB5E4C6A-7B34-4898-ABD0-4E1BEC86A77D}" dt="2025-02-17T09:48:49.912" v="101" actId="47"/>
        <pc:sldMkLst>
          <pc:docMk/>
          <pc:sldMk cId="700491907" sldId="2127"/>
        </pc:sldMkLst>
      </pc:sldChg>
      <pc:sldChg chg="add del">
        <pc:chgData name="Sales Manager" userId="53695390-16d5-4eca-a98e-9b00525ba3b3" providerId="ADAL" clId="{CB5E4C6A-7B34-4898-ABD0-4E1BEC86A77D}" dt="2025-02-17T09:48:07.921" v="93" actId="47"/>
        <pc:sldMkLst>
          <pc:docMk/>
          <pc:sldMk cId="116413159" sldId="2143"/>
        </pc:sldMkLst>
      </pc:sldChg>
      <pc:sldChg chg="addSp delSp modSp mod">
        <pc:chgData name="Sales Manager" userId="53695390-16d5-4eca-a98e-9b00525ba3b3" providerId="ADAL" clId="{CB5E4C6A-7B34-4898-ABD0-4E1BEC86A77D}" dt="2025-02-20T15:22:14.396" v="675" actId="1035"/>
        <pc:sldMkLst>
          <pc:docMk/>
          <pc:sldMk cId="378026009" sldId="2145"/>
        </pc:sldMkLst>
      </pc:sldChg>
      <pc:sldChg chg="del">
        <pc:chgData name="Sales Manager" userId="53695390-16d5-4eca-a98e-9b00525ba3b3" providerId="ADAL" clId="{CB5E4C6A-7B34-4898-ABD0-4E1BEC86A77D}" dt="2025-02-17T09:48:30.969" v="97" actId="47"/>
        <pc:sldMkLst>
          <pc:docMk/>
          <pc:sldMk cId="2699664348" sldId="2158"/>
        </pc:sldMkLst>
      </pc:sldChg>
      <pc:sldChg chg="addSp modSp del">
        <pc:chgData name="Sales Manager" userId="53695390-16d5-4eca-a98e-9b00525ba3b3" providerId="ADAL" clId="{CB5E4C6A-7B34-4898-ABD0-4E1BEC86A77D}" dt="2025-02-17T09:48:20.845" v="95" actId="47"/>
        <pc:sldMkLst>
          <pc:docMk/>
          <pc:sldMk cId="4268249093" sldId="2159"/>
        </pc:sldMkLst>
      </pc:sldChg>
      <pc:sldChg chg="del">
        <pc:chgData name="Sales Manager" userId="53695390-16d5-4eca-a98e-9b00525ba3b3" providerId="ADAL" clId="{CB5E4C6A-7B34-4898-ABD0-4E1BEC86A77D}" dt="2025-02-17T09:48:40.894" v="99" actId="47"/>
        <pc:sldMkLst>
          <pc:docMk/>
          <pc:sldMk cId="1227637553" sldId="2160"/>
        </pc:sldMkLst>
      </pc:sldChg>
      <pc:sldChg chg="del">
        <pc:chgData name="Sales Manager" userId="53695390-16d5-4eca-a98e-9b00525ba3b3" providerId="ADAL" clId="{CB5E4C6A-7B34-4898-ABD0-4E1BEC86A77D}" dt="2025-02-17T09:50:10.450" v="120" actId="47"/>
        <pc:sldMkLst>
          <pc:docMk/>
          <pc:sldMk cId="892259809" sldId="2161"/>
        </pc:sldMkLst>
      </pc:sldChg>
      <pc:sldChg chg="del">
        <pc:chgData name="Sales Manager" userId="53695390-16d5-4eca-a98e-9b00525ba3b3" providerId="ADAL" clId="{CB5E4C6A-7B34-4898-ABD0-4E1BEC86A77D}" dt="2025-02-17T09:50:46.892" v="126" actId="47"/>
        <pc:sldMkLst>
          <pc:docMk/>
          <pc:sldMk cId="2753372499" sldId="2162"/>
        </pc:sldMkLst>
      </pc:sldChg>
      <pc:sldChg chg="del">
        <pc:chgData name="Sales Manager" userId="53695390-16d5-4eca-a98e-9b00525ba3b3" providerId="ADAL" clId="{CB5E4C6A-7B34-4898-ABD0-4E1BEC86A77D}" dt="2025-02-17T09:50:21.218" v="122" actId="47"/>
        <pc:sldMkLst>
          <pc:docMk/>
          <pc:sldMk cId="2023498079" sldId="2163"/>
        </pc:sldMkLst>
      </pc:sldChg>
      <pc:sldChg chg="addSp delSp modSp new mod">
        <pc:chgData name="Sales Manager" userId="53695390-16d5-4eca-a98e-9b00525ba3b3" providerId="ADAL" clId="{CB5E4C6A-7B34-4898-ABD0-4E1BEC86A77D}" dt="2025-02-20T15:08:13.495" v="268" actId="1036"/>
        <pc:sldMkLst>
          <pc:docMk/>
          <pc:sldMk cId="3996241140" sldId="2164"/>
        </pc:sldMkLst>
      </pc:sldChg>
      <pc:sldChg chg="addSp delSp modSp new mod">
        <pc:chgData name="Sales Manager" userId="53695390-16d5-4eca-a98e-9b00525ba3b3" providerId="ADAL" clId="{CB5E4C6A-7B34-4898-ABD0-4E1BEC86A77D}" dt="2025-02-20T15:12:13.583" v="304" actId="207"/>
        <pc:sldMkLst>
          <pc:docMk/>
          <pc:sldMk cId="3981589858" sldId="2165"/>
        </pc:sldMkLst>
      </pc:sldChg>
      <pc:sldChg chg="addSp delSp modSp new mod">
        <pc:chgData name="Sales Manager" userId="53695390-16d5-4eca-a98e-9b00525ba3b3" providerId="ADAL" clId="{CB5E4C6A-7B34-4898-ABD0-4E1BEC86A77D}" dt="2025-02-20T15:21:01.409" v="602" actId="20577"/>
        <pc:sldMkLst>
          <pc:docMk/>
          <pc:sldMk cId="1413078420" sldId="2166"/>
        </pc:sldMkLst>
      </pc:sldChg>
      <pc:sldChg chg="addSp delSp modSp new add del mod">
        <pc:chgData name="Sales Manager" userId="53695390-16d5-4eca-a98e-9b00525ba3b3" providerId="ADAL" clId="{CB5E4C6A-7B34-4898-ABD0-4E1BEC86A77D}" dt="2025-02-20T15:18:06.217" v="460" actId="1440"/>
        <pc:sldMkLst>
          <pc:docMk/>
          <pc:sldMk cId="1886875909" sldId="2167"/>
        </pc:sldMkLst>
      </pc:sldChg>
      <pc:sldChg chg="addSp delSp modSp new del mod">
        <pc:chgData name="Sales Manager" userId="53695390-16d5-4eca-a98e-9b00525ba3b3" providerId="ADAL" clId="{CB5E4C6A-7B34-4898-ABD0-4E1BEC86A77D}" dt="2025-02-20T15:17:38.124" v="421" actId="47"/>
        <pc:sldMkLst>
          <pc:docMk/>
          <pc:sldMk cId="1929981130" sldId="2168"/>
        </pc:sldMkLst>
      </pc:sldChg>
      <pc:sldChg chg="addSp delSp modSp new mod">
        <pc:chgData name="Sales Manager" userId="53695390-16d5-4eca-a98e-9b00525ba3b3" providerId="ADAL" clId="{CB5E4C6A-7B34-4898-ABD0-4E1BEC86A77D}" dt="2025-02-20T15:18:38.244" v="499" actId="1037"/>
        <pc:sldMkLst>
          <pc:docMk/>
          <pc:sldMk cId="3593160288" sldId="2169"/>
        </pc:sldMkLst>
      </pc:sldChg>
      <pc:sldChg chg="addSp delSp modSp new del mod">
        <pc:chgData name="Sales Manager" userId="53695390-16d5-4eca-a98e-9b00525ba3b3" providerId="ADAL" clId="{CB5E4C6A-7B34-4898-ABD0-4E1BEC86A77D}" dt="2025-02-20T15:05:05.631" v="129" actId="47"/>
        <pc:sldMkLst>
          <pc:docMk/>
          <pc:sldMk cId="3093881963" sldId="2170"/>
        </pc:sldMkLst>
      </pc:sldChg>
      <pc:sldChg chg="addSp delSp modSp new mod">
        <pc:chgData name="Sales Manager" userId="53695390-16d5-4eca-a98e-9b00525ba3b3" providerId="ADAL" clId="{CB5E4C6A-7B34-4898-ABD0-4E1BEC86A77D}" dt="2025-02-20T15:21:17.254" v="608" actId="20577"/>
        <pc:sldMkLst>
          <pc:docMk/>
          <pc:sldMk cId="3410342732" sldId="2171"/>
        </pc:sldMkLst>
      </pc:sldChg>
      <pc:sldChg chg="addSp delSp modSp new mod">
        <pc:chgData name="Sales Manager" userId="53695390-16d5-4eca-a98e-9b00525ba3b3" providerId="ADAL" clId="{CB5E4C6A-7B34-4898-ABD0-4E1BEC86A77D}" dt="2025-02-20T15:22:06.077" v="670" actId="1035"/>
        <pc:sldMkLst>
          <pc:docMk/>
          <pc:sldMk cId="230740093" sldId="2172"/>
        </pc:sldMkLst>
      </pc:sldChg>
      <pc:sldChg chg="addSp delSp modSp new del mod">
        <pc:chgData name="Sales Manager" userId="53695390-16d5-4eca-a98e-9b00525ba3b3" providerId="ADAL" clId="{CB5E4C6A-7B34-4898-ABD0-4E1BEC86A77D}" dt="2025-02-20T15:11:18.913" v="303" actId="47"/>
        <pc:sldMkLst>
          <pc:docMk/>
          <pc:sldMk cId="3195452485" sldId="2173"/>
        </pc:sldMkLst>
      </pc:sldChg>
    </pc:docChg>
  </pc:docChgLst>
  <pc:docChgLst>
    <pc:chgData name="Sales Manager" userId="53695390-16d5-4eca-a98e-9b00525ba3b3" providerId="ADAL" clId="{9D3F3C39-4A23-462E-851D-BB33B8533A64}"/>
    <pc:docChg chg="undo custSel addSld delSld modSld">
      <pc:chgData name="Sales Manager" userId="53695390-16d5-4eca-a98e-9b00525ba3b3" providerId="ADAL" clId="{9D3F3C39-4A23-462E-851D-BB33B8533A64}" dt="2025-02-06T12:48:33.100" v="1868" actId="20577"/>
      <pc:docMkLst>
        <pc:docMk/>
      </pc:docMkLst>
      <pc:sldChg chg="addSp delSp modSp mod">
        <pc:chgData name="Sales Manager" userId="53695390-16d5-4eca-a98e-9b00525ba3b3" providerId="ADAL" clId="{9D3F3C39-4A23-462E-851D-BB33B8533A64}" dt="2025-02-02T15:36:14.782" v="603" actId="1036"/>
        <pc:sldMkLst>
          <pc:docMk/>
          <pc:sldMk cId="2109989557" sldId="2080"/>
        </pc:sldMkLst>
      </pc:sldChg>
      <pc:sldChg chg="modSp mod">
        <pc:chgData name="Sales Manager" userId="53695390-16d5-4eca-a98e-9b00525ba3b3" providerId="ADAL" clId="{9D3F3C39-4A23-462E-851D-BB33B8533A64}" dt="2025-02-05T10:45:31.124" v="924" actId="20577"/>
        <pc:sldMkLst>
          <pc:docMk/>
          <pc:sldMk cId="116413159" sldId="2143"/>
        </pc:sldMkLst>
      </pc:sldChg>
      <pc:sldChg chg="addSp modSp mod">
        <pc:chgData name="Sales Manager" userId="53695390-16d5-4eca-a98e-9b00525ba3b3" providerId="ADAL" clId="{9D3F3C39-4A23-462E-851D-BB33B8533A64}" dt="2025-02-04T15:17:01.204" v="815" actId="20577"/>
        <pc:sldMkLst>
          <pc:docMk/>
          <pc:sldMk cId="378026009" sldId="2145"/>
        </pc:sldMkLst>
      </pc:sldChg>
      <pc:sldChg chg="del">
        <pc:chgData name="Sales Manager" userId="53695390-16d5-4eca-a98e-9b00525ba3b3" providerId="ADAL" clId="{9D3F3C39-4A23-462E-851D-BB33B8533A64}" dt="2025-02-02T15:28:43.633" v="6" actId="47"/>
        <pc:sldMkLst>
          <pc:docMk/>
          <pc:sldMk cId="885087569" sldId="2155"/>
        </pc:sldMkLst>
      </pc:sldChg>
      <pc:sldChg chg="addSp delSp modSp del mod">
        <pc:chgData name="Sales Manager" userId="53695390-16d5-4eca-a98e-9b00525ba3b3" providerId="ADAL" clId="{9D3F3C39-4A23-462E-851D-BB33B8533A64}" dt="2025-02-02T15:29:57.379" v="27" actId="47"/>
        <pc:sldMkLst>
          <pc:docMk/>
          <pc:sldMk cId="1974333899" sldId="2156"/>
        </pc:sldMkLst>
      </pc:sldChg>
      <pc:sldChg chg="addSp delSp modSp mod">
        <pc:chgData name="Sales Manager" userId="53695390-16d5-4eca-a98e-9b00525ba3b3" providerId="ADAL" clId="{9D3F3C39-4A23-462E-851D-BB33B8533A64}" dt="2025-02-06T12:48:33.100" v="1868" actId="20577"/>
        <pc:sldMkLst>
          <pc:docMk/>
          <pc:sldMk cId="892259809" sldId="2161"/>
        </pc:sldMkLst>
      </pc:sldChg>
      <pc:sldChg chg="addSp modSp add mod">
        <pc:chgData name="Sales Manager" userId="53695390-16d5-4eca-a98e-9b00525ba3b3" providerId="ADAL" clId="{9D3F3C39-4A23-462E-851D-BB33B8533A64}" dt="2025-02-05T11:02:00.696" v="1080" actId="13926"/>
        <pc:sldMkLst>
          <pc:docMk/>
          <pc:sldMk cId="2753372499" sldId="2162"/>
        </pc:sldMkLst>
      </pc:sldChg>
      <pc:sldChg chg="addSp delSp modSp new mod">
        <pc:chgData name="Sales Manager" userId="53695390-16d5-4eca-a98e-9b00525ba3b3" providerId="ADAL" clId="{9D3F3C39-4A23-462E-851D-BB33B8533A64}" dt="2025-02-05T10:46:10.913" v="929" actId="20577"/>
        <pc:sldMkLst>
          <pc:docMk/>
          <pc:sldMk cId="2023498079" sldId="2163"/>
        </pc:sldMkLst>
      </pc:sldChg>
    </pc:docChg>
  </pc:docChgLst>
  <pc:docChgLst>
    <pc:chgData name="Sales Manager" userId="53695390-16d5-4eca-a98e-9b00525ba3b3" providerId="ADAL" clId="{A978F3C8-3F73-4920-A402-0166324D5A1B}"/>
    <pc:docChg chg="undo custSel addSld delSld modSld modMainMaster modNotesMaster">
      <pc:chgData name="Sales Manager" userId="53695390-16d5-4eca-a98e-9b00525ba3b3" providerId="ADAL" clId="{A978F3C8-3F73-4920-A402-0166324D5A1B}" dt="2025-01-29T12:38:59.683" v="1442" actId="47"/>
      <pc:docMkLst>
        <pc:docMk/>
      </pc:docMkLst>
      <pc:sldChg chg="modSp modNotes">
        <pc:chgData name="Sales Manager" userId="53695390-16d5-4eca-a98e-9b00525ba3b3" providerId="ADAL" clId="{A978F3C8-3F73-4920-A402-0166324D5A1B}" dt="2025-01-29T11:26:31.287" v="49"/>
        <pc:sldMkLst>
          <pc:docMk/>
          <pc:sldMk cId="2507545617" sldId="2060"/>
        </pc:sldMkLst>
      </pc:sldChg>
      <pc:sldChg chg="modSp">
        <pc:chgData name="Sales Manager" userId="53695390-16d5-4eca-a98e-9b00525ba3b3" providerId="ADAL" clId="{A978F3C8-3F73-4920-A402-0166324D5A1B}" dt="2025-01-29T11:26:31.287" v="49"/>
        <pc:sldMkLst>
          <pc:docMk/>
          <pc:sldMk cId="2291488166" sldId="2063"/>
        </pc:sldMkLst>
      </pc:sldChg>
      <pc:sldChg chg="modSp modNotes">
        <pc:chgData name="Sales Manager" userId="53695390-16d5-4eca-a98e-9b00525ba3b3" providerId="ADAL" clId="{A978F3C8-3F73-4920-A402-0166324D5A1B}" dt="2025-01-29T11:26:31.287" v="49"/>
        <pc:sldMkLst>
          <pc:docMk/>
          <pc:sldMk cId="2109989557" sldId="2080"/>
        </pc:sldMkLst>
      </pc:sldChg>
      <pc:sldChg chg="modSp del">
        <pc:chgData name="Sales Manager" userId="53695390-16d5-4eca-a98e-9b00525ba3b3" providerId="ADAL" clId="{A978F3C8-3F73-4920-A402-0166324D5A1B}" dt="2025-01-29T12:38:59.683" v="1442" actId="47"/>
        <pc:sldMkLst>
          <pc:docMk/>
          <pc:sldMk cId="2254042700" sldId="2126"/>
        </pc:sldMkLst>
      </pc:sldChg>
      <pc:sldChg chg="modSp mod">
        <pc:chgData name="Sales Manager" userId="53695390-16d5-4eca-a98e-9b00525ba3b3" providerId="ADAL" clId="{A978F3C8-3F73-4920-A402-0166324D5A1B}" dt="2025-01-29T12:16:06.501" v="1253" actId="14100"/>
        <pc:sldMkLst>
          <pc:docMk/>
          <pc:sldMk cId="700491907" sldId="2127"/>
        </pc:sldMkLst>
      </pc:sldChg>
      <pc:sldChg chg="modSp">
        <pc:chgData name="Sales Manager" userId="53695390-16d5-4eca-a98e-9b00525ba3b3" providerId="ADAL" clId="{A978F3C8-3F73-4920-A402-0166324D5A1B}" dt="2025-01-29T11:26:31.287" v="49"/>
        <pc:sldMkLst>
          <pc:docMk/>
          <pc:sldMk cId="517638846" sldId="2128"/>
        </pc:sldMkLst>
      </pc:sldChg>
      <pc:sldChg chg="modSp">
        <pc:chgData name="Sales Manager" userId="53695390-16d5-4eca-a98e-9b00525ba3b3" providerId="ADAL" clId="{A978F3C8-3F73-4920-A402-0166324D5A1B}" dt="2025-01-29T11:26:31.287" v="49"/>
        <pc:sldMkLst>
          <pc:docMk/>
          <pc:sldMk cId="3279697578" sldId="2130"/>
        </pc:sldMkLst>
      </pc:sldChg>
      <pc:sldChg chg="delSp modSp delDesignElem">
        <pc:chgData name="Sales Manager" userId="53695390-16d5-4eca-a98e-9b00525ba3b3" providerId="ADAL" clId="{A978F3C8-3F73-4920-A402-0166324D5A1B}" dt="2025-01-29T11:26:31.287" v="49"/>
        <pc:sldMkLst>
          <pc:docMk/>
          <pc:sldMk cId="3097480306" sldId="2131"/>
        </pc:sldMkLst>
      </pc:sldChg>
      <pc:sldChg chg="modSp modNotes">
        <pc:chgData name="Sales Manager" userId="53695390-16d5-4eca-a98e-9b00525ba3b3" providerId="ADAL" clId="{A978F3C8-3F73-4920-A402-0166324D5A1B}" dt="2025-01-29T11:26:31.287" v="49"/>
        <pc:sldMkLst>
          <pc:docMk/>
          <pc:sldMk cId="3694510272" sldId="2135"/>
        </pc:sldMkLst>
      </pc:sldChg>
      <pc:sldChg chg="addSp delSp modSp mod modNotes">
        <pc:chgData name="Sales Manager" userId="53695390-16d5-4eca-a98e-9b00525ba3b3" providerId="ADAL" clId="{A978F3C8-3F73-4920-A402-0166324D5A1B}" dt="2025-01-29T12:33:11.972" v="1373" actId="1076"/>
        <pc:sldMkLst>
          <pc:docMk/>
          <pc:sldMk cId="885538804" sldId="2138"/>
        </pc:sldMkLst>
      </pc:sldChg>
      <pc:sldChg chg="modSp mod">
        <pc:chgData name="Sales Manager" userId="53695390-16d5-4eca-a98e-9b00525ba3b3" providerId="ADAL" clId="{A978F3C8-3F73-4920-A402-0166324D5A1B}" dt="2025-01-29T11:26:31.287" v="49"/>
        <pc:sldMkLst>
          <pc:docMk/>
          <pc:sldMk cId="4294194846" sldId="2139"/>
        </pc:sldMkLst>
      </pc:sldChg>
      <pc:sldChg chg="modSp modNotes">
        <pc:chgData name="Sales Manager" userId="53695390-16d5-4eca-a98e-9b00525ba3b3" providerId="ADAL" clId="{A978F3C8-3F73-4920-A402-0166324D5A1B}" dt="2025-01-29T11:26:31.287" v="49"/>
        <pc:sldMkLst>
          <pc:docMk/>
          <pc:sldMk cId="3284201426" sldId="2140"/>
        </pc:sldMkLst>
      </pc:sldChg>
      <pc:sldChg chg="modSp">
        <pc:chgData name="Sales Manager" userId="53695390-16d5-4eca-a98e-9b00525ba3b3" providerId="ADAL" clId="{A978F3C8-3F73-4920-A402-0166324D5A1B}" dt="2025-01-29T11:26:31.287" v="49"/>
        <pc:sldMkLst>
          <pc:docMk/>
          <pc:sldMk cId="3314990272" sldId="2141"/>
        </pc:sldMkLst>
      </pc:sldChg>
      <pc:sldChg chg="addSp delSp modSp add mod">
        <pc:chgData name="Sales Manager" userId="53695390-16d5-4eca-a98e-9b00525ba3b3" providerId="ADAL" clId="{A978F3C8-3F73-4920-A402-0166324D5A1B}" dt="2025-01-29T12:38:52.097" v="1441" actId="478"/>
        <pc:sldMkLst>
          <pc:docMk/>
          <pc:sldMk cId="3516487371" sldId="2142"/>
        </pc:sldMkLst>
      </pc:sldChg>
      <pc:sldChg chg="addSp delSp modSp new mod">
        <pc:chgData name="Sales Manager" userId="53695390-16d5-4eca-a98e-9b00525ba3b3" providerId="ADAL" clId="{A978F3C8-3F73-4920-A402-0166324D5A1B}" dt="2025-01-29T12:38:41.338" v="1437" actId="478"/>
        <pc:sldMkLst>
          <pc:docMk/>
          <pc:sldMk cId="116413159" sldId="2143"/>
        </pc:sldMkLst>
      </pc:sldChg>
      <pc:sldChg chg="addSp delSp modSp new mod">
        <pc:chgData name="Sales Manager" userId="53695390-16d5-4eca-a98e-9b00525ba3b3" providerId="ADAL" clId="{A978F3C8-3F73-4920-A402-0166324D5A1B}" dt="2025-01-29T12:37:20.705" v="1430" actId="1036"/>
        <pc:sldMkLst>
          <pc:docMk/>
          <pc:sldMk cId="2317136537" sldId="2144"/>
        </pc:sldMkLst>
      </pc:sldChg>
      <pc:sldMasterChg chg="modSp modSldLayout">
        <pc:chgData name="Sales Manager" userId="53695390-16d5-4eca-a98e-9b00525ba3b3" providerId="ADAL" clId="{A978F3C8-3F73-4920-A402-0166324D5A1B}" dt="2025-01-29T11:24:48.844" v="17"/>
        <pc:sldMasterMkLst>
          <pc:docMk/>
          <pc:sldMasterMk cId="1848927037" sldId="2147483648"/>
        </pc:sldMasterMkLst>
        <pc:sldLayoutChg chg="modSp">
          <pc:chgData name="Sales Manager" userId="53695390-16d5-4eca-a98e-9b00525ba3b3" providerId="ADAL" clId="{A978F3C8-3F73-4920-A402-0166324D5A1B}" dt="2025-01-29T11:24:48.844" v="17"/>
          <pc:sldLayoutMkLst>
            <pc:docMk/>
            <pc:sldMasterMk cId="1848927037" sldId="2147483648"/>
            <pc:sldLayoutMk cId="3486921479" sldId="2147483649"/>
          </pc:sldLayoutMkLst>
        </pc:sldLayoutChg>
        <pc:sldLayoutChg chg="modSp">
          <pc:chgData name="Sales Manager" userId="53695390-16d5-4eca-a98e-9b00525ba3b3" providerId="ADAL" clId="{A978F3C8-3F73-4920-A402-0166324D5A1B}" dt="2025-01-29T11:24:48.844" v="17"/>
          <pc:sldLayoutMkLst>
            <pc:docMk/>
            <pc:sldMasterMk cId="1848927037" sldId="2147483648"/>
            <pc:sldLayoutMk cId="1998504634" sldId="2147483651"/>
          </pc:sldLayoutMkLst>
        </pc:sldLayoutChg>
        <pc:sldLayoutChg chg="modSp">
          <pc:chgData name="Sales Manager" userId="53695390-16d5-4eca-a98e-9b00525ba3b3" providerId="ADAL" clId="{A978F3C8-3F73-4920-A402-0166324D5A1B}" dt="2025-01-29T11:24:48.844" v="17"/>
          <pc:sldLayoutMkLst>
            <pc:docMk/>
            <pc:sldMasterMk cId="1848927037" sldId="2147483648"/>
            <pc:sldLayoutMk cId="2623140620" sldId="2147483652"/>
          </pc:sldLayoutMkLst>
        </pc:sldLayoutChg>
        <pc:sldLayoutChg chg="modSp">
          <pc:chgData name="Sales Manager" userId="53695390-16d5-4eca-a98e-9b00525ba3b3" providerId="ADAL" clId="{A978F3C8-3F73-4920-A402-0166324D5A1B}" dt="2025-01-29T11:24:48.844" v="17"/>
          <pc:sldLayoutMkLst>
            <pc:docMk/>
            <pc:sldMasterMk cId="1848927037" sldId="2147483648"/>
            <pc:sldLayoutMk cId="2173606204" sldId="2147483653"/>
          </pc:sldLayoutMkLst>
        </pc:sldLayoutChg>
        <pc:sldLayoutChg chg="modSp">
          <pc:chgData name="Sales Manager" userId="53695390-16d5-4eca-a98e-9b00525ba3b3" providerId="ADAL" clId="{A978F3C8-3F73-4920-A402-0166324D5A1B}" dt="2025-01-29T11:24:48.844" v="17"/>
          <pc:sldLayoutMkLst>
            <pc:docMk/>
            <pc:sldMasterMk cId="1848927037" sldId="2147483648"/>
            <pc:sldLayoutMk cId="1734817135" sldId="2147483656"/>
          </pc:sldLayoutMkLst>
        </pc:sldLayoutChg>
        <pc:sldLayoutChg chg="modSp">
          <pc:chgData name="Sales Manager" userId="53695390-16d5-4eca-a98e-9b00525ba3b3" providerId="ADAL" clId="{A978F3C8-3F73-4920-A402-0166324D5A1B}" dt="2025-01-29T11:24:48.844" v="17"/>
          <pc:sldLayoutMkLst>
            <pc:docMk/>
            <pc:sldMasterMk cId="1848927037" sldId="2147483648"/>
            <pc:sldLayoutMk cId="1209320030" sldId="2147483657"/>
          </pc:sldLayoutMkLst>
        </pc:sldLayoutChg>
        <pc:sldLayoutChg chg="modSp">
          <pc:chgData name="Sales Manager" userId="53695390-16d5-4eca-a98e-9b00525ba3b3" providerId="ADAL" clId="{A978F3C8-3F73-4920-A402-0166324D5A1B}" dt="2025-01-29T11:24:48.844" v="17"/>
          <pc:sldLayoutMkLst>
            <pc:docMk/>
            <pc:sldMasterMk cId="1848927037" sldId="2147483648"/>
            <pc:sldLayoutMk cId="3716903996" sldId="2147483659"/>
          </pc:sldLayoutMkLst>
        </pc:sldLayoutChg>
      </pc:sldMasterChg>
      <pc:sldMasterChg chg="modTransition modSldLayout">
        <pc:chgData name="Sales Manager" userId="53695390-16d5-4eca-a98e-9b00525ba3b3" providerId="ADAL" clId="{A978F3C8-3F73-4920-A402-0166324D5A1B}" dt="2025-01-29T11:24:48.844" v="17"/>
        <pc:sldMasterMkLst>
          <pc:docMk/>
          <pc:sldMasterMk cId="1536734983" sldId="2147483660"/>
        </pc:sldMasterMkLst>
        <pc:sldLayoutChg chg="modTransition">
          <pc:chgData name="Sales Manager" userId="53695390-16d5-4eca-a98e-9b00525ba3b3" providerId="ADAL" clId="{A978F3C8-3F73-4920-A402-0166324D5A1B}" dt="2025-01-29T11:24:48.844" v="17"/>
          <pc:sldLayoutMkLst>
            <pc:docMk/>
            <pc:sldMasterMk cId="1536734983" sldId="2147483660"/>
            <pc:sldLayoutMk cId="2441850838" sldId="2147483661"/>
          </pc:sldLayoutMkLst>
        </pc:sldLayoutChg>
        <pc:sldLayoutChg chg="modTransition">
          <pc:chgData name="Sales Manager" userId="53695390-16d5-4eca-a98e-9b00525ba3b3" providerId="ADAL" clId="{A978F3C8-3F73-4920-A402-0166324D5A1B}" dt="2025-01-29T11:24:48.844" v="17"/>
          <pc:sldLayoutMkLst>
            <pc:docMk/>
            <pc:sldMasterMk cId="1536734983" sldId="2147483660"/>
            <pc:sldLayoutMk cId="1718196277" sldId="2147483662"/>
          </pc:sldLayoutMkLst>
        </pc:sldLayoutChg>
        <pc:sldLayoutChg chg="modTransition">
          <pc:chgData name="Sales Manager" userId="53695390-16d5-4eca-a98e-9b00525ba3b3" providerId="ADAL" clId="{A978F3C8-3F73-4920-A402-0166324D5A1B}" dt="2025-01-29T11:24:48.844" v="17"/>
          <pc:sldLayoutMkLst>
            <pc:docMk/>
            <pc:sldMasterMk cId="1536734983" sldId="2147483660"/>
            <pc:sldLayoutMk cId="772391452" sldId="2147483663"/>
          </pc:sldLayoutMkLst>
        </pc:sldLayoutChg>
        <pc:sldLayoutChg chg="modTransition">
          <pc:chgData name="Sales Manager" userId="53695390-16d5-4eca-a98e-9b00525ba3b3" providerId="ADAL" clId="{A978F3C8-3F73-4920-A402-0166324D5A1B}" dt="2025-01-29T11:24:48.844" v="17"/>
          <pc:sldLayoutMkLst>
            <pc:docMk/>
            <pc:sldMasterMk cId="1536734983" sldId="2147483660"/>
            <pc:sldLayoutMk cId="568115902" sldId="2147483664"/>
          </pc:sldLayoutMkLst>
        </pc:sldLayoutChg>
        <pc:sldLayoutChg chg="modTransition">
          <pc:chgData name="Sales Manager" userId="53695390-16d5-4eca-a98e-9b00525ba3b3" providerId="ADAL" clId="{A978F3C8-3F73-4920-A402-0166324D5A1B}" dt="2025-01-29T11:24:48.844" v="17"/>
          <pc:sldLayoutMkLst>
            <pc:docMk/>
            <pc:sldMasterMk cId="1536734983" sldId="2147483660"/>
            <pc:sldLayoutMk cId="2924908890" sldId="2147483665"/>
          </pc:sldLayoutMkLst>
        </pc:sldLayoutChg>
        <pc:sldLayoutChg chg="modTransition">
          <pc:chgData name="Sales Manager" userId="53695390-16d5-4eca-a98e-9b00525ba3b3" providerId="ADAL" clId="{A978F3C8-3F73-4920-A402-0166324D5A1B}" dt="2025-01-29T11:24:48.844" v="17"/>
          <pc:sldLayoutMkLst>
            <pc:docMk/>
            <pc:sldMasterMk cId="1536734983" sldId="2147483660"/>
            <pc:sldLayoutMk cId="1571478040" sldId="2147483666"/>
          </pc:sldLayoutMkLst>
        </pc:sldLayoutChg>
        <pc:sldLayoutChg chg="modTransition">
          <pc:chgData name="Sales Manager" userId="53695390-16d5-4eca-a98e-9b00525ba3b3" providerId="ADAL" clId="{A978F3C8-3F73-4920-A402-0166324D5A1B}" dt="2025-01-29T11:24:48.844" v="17"/>
          <pc:sldLayoutMkLst>
            <pc:docMk/>
            <pc:sldMasterMk cId="1536734983" sldId="2147483660"/>
            <pc:sldLayoutMk cId="659618343" sldId="2147483667"/>
          </pc:sldLayoutMkLst>
        </pc:sldLayoutChg>
        <pc:sldLayoutChg chg="modTransition">
          <pc:chgData name="Sales Manager" userId="53695390-16d5-4eca-a98e-9b00525ba3b3" providerId="ADAL" clId="{A978F3C8-3F73-4920-A402-0166324D5A1B}" dt="2025-01-29T11:24:48.844" v="17"/>
          <pc:sldLayoutMkLst>
            <pc:docMk/>
            <pc:sldMasterMk cId="1536734983" sldId="2147483660"/>
            <pc:sldLayoutMk cId="3219954192" sldId="2147483668"/>
          </pc:sldLayoutMkLst>
        </pc:sldLayoutChg>
        <pc:sldLayoutChg chg="modTransition">
          <pc:chgData name="Sales Manager" userId="53695390-16d5-4eca-a98e-9b00525ba3b3" providerId="ADAL" clId="{A978F3C8-3F73-4920-A402-0166324D5A1B}" dt="2025-01-29T11:24:48.844" v="17"/>
          <pc:sldLayoutMkLst>
            <pc:docMk/>
            <pc:sldMasterMk cId="1536734983" sldId="2147483660"/>
            <pc:sldLayoutMk cId="2032302574" sldId="2147483669"/>
          </pc:sldLayoutMkLst>
        </pc:sldLayoutChg>
        <pc:sldLayoutChg chg="modTransition">
          <pc:chgData name="Sales Manager" userId="53695390-16d5-4eca-a98e-9b00525ba3b3" providerId="ADAL" clId="{A978F3C8-3F73-4920-A402-0166324D5A1B}" dt="2025-01-29T11:24:48.844" v="17"/>
          <pc:sldLayoutMkLst>
            <pc:docMk/>
            <pc:sldMasterMk cId="1536734983" sldId="2147483660"/>
            <pc:sldLayoutMk cId="2546276151" sldId="2147483670"/>
          </pc:sldLayoutMkLst>
        </pc:sldLayoutChg>
        <pc:sldLayoutChg chg="modTransition">
          <pc:chgData name="Sales Manager" userId="53695390-16d5-4eca-a98e-9b00525ba3b3" providerId="ADAL" clId="{A978F3C8-3F73-4920-A402-0166324D5A1B}" dt="2025-01-29T11:24:48.844" v="17"/>
          <pc:sldLayoutMkLst>
            <pc:docMk/>
            <pc:sldMasterMk cId="1536734983" sldId="2147483660"/>
            <pc:sldLayoutMk cId="842823348" sldId="2147483671"/>
          </pc:sldLayoutMkLst>
        </pc:sldLayoutChg>
      </pc:sldMasterChg>
      <pc:sldMasterChg chg="modSp modSldLayout">
        <pc:chgData name="Sales Manager" userId="53695390-16d5-4eca-a98e-9b00525ba3b3" providerId="ADAL" clId="{A978F3C8-3F73-4920-A402-0166324D5A1B}" dt="2025-01-29T11:26:31.287" v="49"/>
        <pc:sldMasterMkLst>
          <pc:docMk/>
          <pc:sldMasterMk cId="4046499606" sldId="2147483672"/>
        </pc:sldMasterMkLst>
        <pc:sldLayoutChg chg="modSp">
          <pc:chgData name="Sales Manager" userId="53695390-16d5-4eca-a98e-9b00525ba3b3" providerId="ADAL" clId="{A978F3C8-3F73-4920-A402-0166324D5A1B}" dt="2025-01-29T11:26:31.287" v="49"/>
          <pc:sldLayoutMkLst>
            <pc:docMk/>
            <pc:sldMasterMk cId="4046499606" sldId="2147483672"/>
            <pc:sldLayoutMk cId="3243509430" sldId="2147483673"/>
          </pc:sldLayoutMkLst>
        </pc:sldLayoutChg>
        <pc:sldLayoutChg chg="modSp">
          <pc:chgData name="Sales Manager" userId="53695390-16d5-4eca-a98e-9b00525ba3b3" providerId="ADAL" clId="{A978F3C8-3F73-4920-A402-0166324D5A1B}" dt="2025-01-29T11:26:31.287" v="49"/>
          <pc:sldLayoutMkLst>
            <pc:docMk/>
            <pc:sldMasterMk cId="4046499606" sldId="2147483672"/>
            <pc:sldLayoutMk cId="152644924" sldId="2147483675"/>
          </pc:sldLayoutMkLst>
        </pc:sldLayoutChg>
        <pc:sldLayoutChg chg="modSp">
          <pc:chgData name="Sales Manager" userId="53695390-16d5-4eca-a98e-9b00525ba3b3" providerId="ADAL" clId="{A978F3C8-3F73-4920-A402-0166324D5A1B}" dt="2025-01-29T11:26:31.287" v="49"/>
          <pc:sldLayoutMkLst>
            <pc:docMk/>
            <pc:sldMasterMk cId="4046499606" sldId="2147483672"/>
            <pc:sldLayoutMk cId="799142926" sldId="2147483676"/>
          </pc:sldLayoutMkLst>
        </pc:sldLayoutChg>
        <pc:sldLayoutChg chg="modSp">
          <pc:chgData name="Sales Manager" userId="53695390-16d5-4eca-a98e-9b00525ba3b3" providerId="ADAL" clId="{A978F3C8-3F73-4920-A402-0166324D5A1B}" dt="2025-01-29T11:26:31.287" v="49"/>
          <pc:sldLayoutMkLst>
            <pc:docMk/>
            <pc:sldMasterMk cId="4046499606" sldId="2147483672"/>
            <pc:sldLayoutMk cId="2868923851" sldId="2147483677"/>
          </pc:sldLayoutMkLst>
        </pc:sldLayoutChg>
        <pc:sldLayoutChg chg="modSp">
          <pc:chgData name="Sales Manager" userId="53695390-16d5-4eca-a98e-9b00525ba3b3" providerId="ADAL" clId="{A978F3C8-3F73-4920-A402-0166324D5A1B}" dt="2025-01-29T11:26:31.287" v="49"/>
          <pc:sldLayoutMkLst>
            <pc:docMk/>
            <pc:sldMasterMk cId="4046499606" sldId="2147483672"/>
            <pc:sldLayoutMk cId="1948429408" sldId="2147483680"/>
          </pc:sldLayoutMkLst>
        </pc:sldLayoutChg>
        <pc:sldLayoutChg chg="modSp">
          <pc:chgData name="Sales Manager" userId="53695390-16d5-4eca-a98e-9b00525ba3b3" providerId="ADAL" clId="{A978F3C8-3F73-4920-A402-0166324D5A1B}" dt="2025-01-29T11:26:31.287" v="49"/>
          <pc:sldLayoutMkLst>
            <pc:docMk/>
            <pc:sldMasterMk cId="4046499606" sldId="2147483672"/>
            <pc:sldLayoutMk cId="3486653863" sldId="2147483681"/>
          </pc:sldLayoutMkLst>
        </pc:sldLayoutChg>
        <pc:sldLayoutChg chg="modSp">
          <pc:chgData name="Sales Manager" userId="53695390-16d5-4eca-a98e-9b00525ba3b3" providerId="ADAL" clId="{A978F3C8-3F73-4920-A402-0166324D5A1B}" dt="2025-01-29T11:26:31.287" v="49"/>
          <pc:sldLayoutMkLst>
            <pc:docMk/>
            <pc:sldMasterMk cId="4046499606" sldId="2147483672"/>
            <pc:sldLayoutMk cId="3175896795" sldId="2147483683"/>
          </pc:sldLayoutMkLst>
        </pc:sldLayoutChg>
      </pc:sldMasterChg>
      <pc:sldMasterChg chg="modTransition modSldLayout">
        <pc:chgData name="Sales Manager" userId="53695390-16d5-4eca-a98e-9b00525ba3b3" providerId="ADAL" clId="{A978F3C8-3F73-4920-A402-0166324D5A1B}" dt="2025-01-29T11:26:31.287" v="49"/>
        <pc:sldMasterMkLst>
          <pc:docMk/>
          <pc:sldMasterMk cId="1337269464" sldId="2147483684"/>
        </pc:sldMasterMkLst>
        <pc:sldLayoutChg chg="modTransition">
          <pc:chgData name="Sales Manager" userId="53695390-16d5-4eca-a98e-9b00525ba3b3" providerId="ADAL" clId="{A978F3C8-3F73-4920-A402-0166324D5A1B}" dt="2025-01-29T11:26:31.287" v="49"/>
          <pc:sldLayoutMkLst>
            <pc:docMk/>
            <pc:sldMasterMk cId="1337269464" sldId="2147483684"/>
            <pc:sldLayoutMk cId="3603645579" sldId="2147483685"/>
          </pc:sldLayoutMkLst>
        </pc:sldLayoutChg>
        <pc:sldLayoutChg chg="modTransition">
          <pc:chgData name="Sales Manager" userId="53695390-16d5-4eca-a98e-9b00525ba3b3" providerId="ADAL" clId="{A978F3C8-3F73-4920-A402-0166324D5A1B}" dt="2025-01-29T11:26:31.287" v="49"/>
          <pc:sldLayoutMkLst>
            <pc:docMk/>
            <pc:sldMasterMk cId="1337269464" sldId="2147483684"/>
            <pc:sldLayoutMk cId="1628545914" sldId="2147483686"/>
          </pc:sldLayoutMkLst>
        </pc:sldLayoutChg>
        <pc:sldLayoutChg chg="modTransition">
          <pc:chgData name="Sales Manager" userId="53695390-16d5-4eca-a98e-9b00525ba3b3" providerId="ADAL" clId="{A978F3C8-3F73-4920-A402-0166324D5A1B}" dt="2025-01-29T11:26:31.287" v="49"/>
          <pc:sldLayoutMkLst>
            <pc:docMk/>
            <pc:sldMasterMk cId="1337269464" sldId="2147483684"/>
            <pc:sldLayoutMk cId="4080637245" sldId="2147483687"/>
          </pc:sldLayoutMkLst>
        </pc:sldLayoutChg>
        <pc:sldLayoutChg chg="modTransition">
          <pc:chgData name="Sales Manager" userId="53695390-16d5-4eca-a98e-9b00525ba3b3" providerId="ADAL" clId="{A978F3C8-3F73-4920-A402-0166324D5A1B}" dt="2025-01-29T11:26:31.287" v="49"/>
          <pc:sldLayoutMkLst>
            <pc:docMk/>
            <pc:sldMasterMk cId="1337269464" sldId="2147483684"/>
            <pc:sldLayoutMk cId="3361288142" sldId="2147483688"/>
          </pc:sldLayoutMkLst>
        </pc:sldLayoutChg>
        <pc:sldLayoutChg chg="modTransition">
          <pc:chgData name="Sales Manager" userId="53695390-16d5-4eca-a98e-9b00525ba3b3" providerId="ADAL" clId="{A978F3C8-3F73-4920-A402-0166324D5A1B}" dt="2025-01-29T11:26:31.287" v="49"/>
          <pc:sldLayoutMkLst>
            <pc:docMk/>
            <pc:sldMasterMk cId="1337269464" sldId="2147483684"/>
            <pc:sldLayoutMk cId="3923361297" sldId="2147483689"/>
          </pc:sldLayoutMkLst>
        </pc:sldLayoutChg>
        <pc:sldLayoutChg chg="modTransition">
          <pc:chgData name="Sales Manager" userId="53695390-16d5-4eca-a98e-9b00525ba3b3" providerId="ADAL" clId="{A978F3C8-3F73-4920-A402-0166324D5A1B}" dt="2025-01-29T11:26:31.287" v="49"/>
          <pc:sldLayoutMkLst>
            <pc:docMk/>
            <pc:sldMasterMk cId="1337269464" sldId="2147483684"/>
            <pc:sldLayoutMk cId="1101767690" sldId="2147483690"/>
          </pc:sldLayoutMkLst>
        </pc:sldLayoutChg>
        <pc:sldLayoutChg chg="modTransition">
          <pc:chgData name="Sales Manager" userId="53695390-16d5-4eca-a98e-9b00525ba3b3" providerId="ADAL" clId="{A978F3C8-3F73-4920-A402-0166324D5A1B}" dt="2025-01-29T11:26:31.287" v="49"/>
          <pc:sldLayoutMkLst>
            <pc:docMk/>
            <pc:sldMasterMk cId="1337269464" sldId="2147483684"/>
            <pc:sldLayoutMk cId="3473592757" sldId="2147483691"/>
          </pc:sldLayoutMkLst>
        </pc:sldLayoutChg>
        <pc:sldLayoutChg chg="modTransition">
          <pc:chgData name="Sales Manager" userId="53695390-16d5-4eca-a98e-9b00525ba3b3" providerId="ADAL" clId="{A978F3C8-3F73-4920-A402-0166324D5A1B}" dt="2025-01-29T11:26:31.287" v="49"/>
          <pc:sldLayoutMkLst>
            <pc:docMk/>
            <pc:sldMasterMk cId="1337269464" sldId="2147483684"/>
            <pc:sldLayoutMk cId="208305279" sldId="2147483692"/>
          </pc:sldLayoutMkLst>
        </pc:sldLayoutChg>
        <pc:sldLayoutChg chg="modTransition">
          <pc:chgData name="Sales Manager" userId="53695390-16d5-4eca-a98e-9b00525ba3b3" providerId="ADAL" clId="{A978F3C8-3F73-4920-A402-0166324D5A1B}" dt="2025-01-29T11:26:31.287" v="49"/>
          <pc:sldLayoutMkLst>
            <pc:docMk/>
            <pc:sldMasterMk cId="1337269464" sldId="2147483684"/>
            <pc:sldLayoutMk cId="2499511973" sldId="2147483693"/>
          </pc:sldLayoutMkLst>
        </pc:sldLayoutChg>
        <pc:sldLayoutChg chg="modTransition">
          <pc:chgData name="Sales Manager" userId="53695390-16d5-4eca-a98e-9b00525ba3b3" providerId="ADAL" clId="{A978F3C8-3F73-4920-A402-0166324D5A1B}" dt="2025-01-29T11:26:31.287" v="49"/>
          <pc:sldLayoutMkLst>
            <pc:docMk/>
            <pc:sldMasterMk cId="1337269464" sldId="2147483684"/>
            <pc:sldLayoutMk cId="3217987558" sldId="2147483694"/>
          </pc:sldLayoutMkLst>
        </pc:sldLayoutChg>
        <pc:sldLayoutChg chg="modTransition">
          <pc:chgData name="Sales Manager" userId="53695390-16d5-4eca-a98e-9b00525ba3b3" providerId="ADAL" clId="{A978F3C8-3F73-4920-A402-0166324D5A1B}" dt="2025-01-29T11:26:31.287" v="49"/>
          <pc:sldLayoutMkLst>
            <pc:docMk/>
            <pc:sldMasterMk cId="1337269464" sldId="2147483684"/>
            <pc:sldLayoutMk cId="2517539532" sldId="2147483695"/>
          </pc:sldLayoutMkLst>
        </pc:sldLayoutChg>
      </pc:sldMasterChg>
    </pc:docChg>
  </pc:docChgLst>
  <pc:docChgLst>
    <pc:chgData name="Sales Manager" userId="53695390-16d5-4eca-a98e-9b00525ba3b3" providerId="ADAL" clId="{883CACD4-897F-41A9-98BE-88091AE48552}"/>
    <pc:docChg chg="undo custSel addSld delSld modSld sldOrd">
      <pc:chgData name="Sales Manager" userId="53695390-16d5-4eca-a98e-9b00525ba3b3" providerId="ADAL" clId="{883CACD4-897F-41A9-98BE-88091AE48552}" dt="2025-01-28T12:50:48.530" v="694" actId="1076"/>
      <pc:docMkLst>
        <pc:docMk/>
      </pc:docMkLst>
      <pc:sldChg chg="ord">
        <pc:chgData name="Sales Manager" userId="53695390-16d5-4eca-a98e-9b00525ba3b3" providerId="ADAL" clId="{883CACD4-897F-41A9-98BE-88091AE48552}" dt="2025-01-28T12:23:35.568" v="250"/>
        <pc:sldMkLst>
          <pc:docMk/>
          <pc:sldMk cId="2254042700" sldId="2126"/>
        </pc:sldMkLst>
      </pc:sldChg>
      <pc:sldChg chg="addSp modSp new del mod">
        <pc:chgData name="Sales Manager" userId="53695390-16d5-4eca-a98e-9b00525ba3b3" providerId="ADAL" clId="{883CACD4-897F-41A9-98BE-88091AE48552}" dt="2025-01-28T11:55:36.732" v="24" actId="47"/>
        <pc:sldMkLst>
          <pc:docMk/>
          <pc:sldMk cId="2963817438" sldId="2136"/>
        </pc:sldMkLst>
      </pc:sldChg>
      <pc:sldChg chg="addSp delSp modSp new mod setBg">
        <pc:chgData name="Sales Manager" userId="53695390-16d5-4eca-a98e-9b00525ba3b3" providerId="ADAL" clId="{883CACD4-897F-41A9-98BE-88091AE48552}" dt="2025-01-28T12:50:48.530" v="694" actId="1076"/>
        <pc:sldMkLst>
          <pc:docMk/>
          <pc:sldMk cId="67696962" sldId="2137"/>
        </pc:sldMkLst>
      </pc:sldChg>
    </pc:docChg>
  </pc:docChgLst>
  <pc:docChgLst>
    <pc:chgData name="Sales Manager" userId="53695390-16d5-4eca-a98e-9b00525ba3b3" providerId="ADAL" clId="{8A7FBE4D-0A9F-4BC5-BC24-DA1CB94B78C2}"/>
    <pc:docChg chg="undo custSel addSld delSld modSld sldOrd">
      <pc:chgData name="Sales Manager" userId="53695390-16d5-4eca-a98e-9b00525ba3b3" providerId="ADAL" clId="{8A7FBE4D-0A9F-4BC5-BC24-DA1CB94B78C2}" dt="2025-06-23T09:58:47.737" v="187" actId="171"/>
      <pc:docMkLst>
        <pc:docMk/>
      </pc:docMkLst>
      <pc:sldChg chg="add modTransition">
        <pc:chgData name="Sales Manager" userId="53695390-16d5-4eca-a98e-9b00525ba3b3" providerId="ADAL" clId="{8A7FBE4D-0A9F-4BC5-BC24-DA1CB94B78C2}" dt="2025-06-16T12:02:50.383" v="93"/>
        <pc:sldMkLst>
          <pc:docMk/>
          <pc:sldMk cId="1306740276" sldId="2057"/>
        </pc:sldMkLst>
      </pc:sldChg>
      <pc:sldChg chg="addSp modSp add mod">
        <pc:chgData name="Sales Manager" userId="53695390-16d5-4eca-a98e-9b00525ba3b3" providerId="ADAL" clId="{8A7FBE4D-0A9F-4BC5-BC24-DA1CB94B78C2}" dt="2025-06-23T09:58:47.737" v="187" actId="171"/>
        <pc:sldMkLst>
          <pc:docMk/>
          <pc:sldMk cId="2109989557" sldId="2080"/>
        </pc:sldMkLst>
        <pc:graphicFrameChg chg="mod">
          <ac:chgData name="Sales Manager" userId="53695390-16d5-4eca-a98e-9b00525ba3b3" providerId="ADAL" clId="{8A7FBE4D-0A9F-4BC5-BC24-DA1CB94B78C2}" dt="2025-06-23T09:58:02.457" v="177"/>
          <ac:graphicFrameMkLst>
            <pc:docMk/>
            <pc:sldMk cId="2109989557" sldId="2080"/>
            <ac:graphicFrameMk id="38" creationId="{69D24FC0-4043-0DCA-3B4E-18F7622EA091}"/>
          </ac:graphicFrameMkLst>
        </pc:graphicFrameChg>
        <pc:picChg chg="add mod ord">
          <ac:chgData name="Sales Manager" userId="53695390-16d5-4eca-a98e-9b00525ba3b3" providerId="ADAL" clId="{8A7FBE4D-0A9F-4BC5-BC24-DA1CB94B78C2}" dt="2025-06-23T09:58:47.737" v="187" actId="171"/>
          <ac:picMkLst>
            <pc:docMk/>
            <pc:sldMk cId="2109989557" sldId="2080"/>
            <ac:picMk id="3" creationId="{3EAF622C-EE9D-A23B-ED02-307CC9F7F211}"/>
          </ac:picMkLst>
        </pc:picChg>
      </pc:sldChg>
      <pc:sldChg chg="modSp mod">
        <pc:chgData name="Sales Manager" userId="53695390-16d5-4eca-a98e-9b00525ba3b3" providerId="ADAL" clId="{8A7FBE4D-0A9F-4BC5-BC24-DA1CB94B78C2}" dt="2025-06-23T09:49:56.136" v="155" actId="20577"/>
        <pc:sldMkLst>
          <pc:docMk/>
          <pc:sldMk cId="3981589858" sldId="2165"/>
        </pc:sldMkLst>
        <pc:spChg chg="mod">
          <ac:chgData name="Sales Manager" userId="53695390-16d5-4eca-a98e-9b00525ba3b3" providerId="ADAL" clId="{8A7FBE4D-0A9F-4BC5-BC24-DA1CB94B78C2}" dt="2025-06-23T09:49:56.136" v="155" actId="20577"/>
          <ac:spMkLst>
            <pc:docMk/>
            <pc:sldMk cId="3981589858" sldId="2165"/>
            <ac:spMk id="2" creationId="{B2978C64-B7F6-11ED-A1FF-56679365E3A9}"/>
          </ac:spMkLst>
        </pc:spChg>
      </pc:sldChg>
      <pc:sldChg chg="delSp mod">
        <pc:chgData name="Sales Manager" userId="53695390-16d5-4eca-a98e-9b00525ba3b3" providerId="ADAL" clId="{8A7FBE4D-0A9F-4BC5-BC24-DA1CB94B78C2}" dt="2025-06-15T11:12:50.483" v="87" actId="478"/>
        <pc:sldMkLst>
          <pc:docMk/>
          <pc:sldMk cId="1413078420" sldId="2166"/>
        </pc:sldMkLst>
      </pc:sldChg>
      <pc:sldChg chg="addSp delSp modSp mod ord">
        <pc:chgData name="Sales Manager" userId="53695390-16d5-4eca-a98e-9b00525ba3b3" providerId="ADAL" clId="{8A7FBE4D-0A9F-4BC5-BC24-DA1CB94B78C2}" dt="2025-06-16T12:05:49.632" v="109" actId="14100"/>
        <pc:sldMkLst>
          <pc:docMk/>
          <pc:sldMk cId="1886875909" sldId="2167"/>
        </pc:sldMkLst>
        <pc:picChg chg="add mod">
          <ac:chgData name="Sales Manager" userId="53695390-16d5-4eca-a98e-9b00525ba3b3" providerId="ADAL" clId="{8A7FBE4D-0A9F-4BC5-BC24-DA1CB94B78C2}" dt="2025-06-16T12:05:49.632" v="109" actId="14100"/>
          <ac:picMkLst>
            <pc:docMk/>
            <pc:sldMk cId="1886875909" sldId="2167"/>
            <ac:picMk id="5" creationId="{65D4EA48-70B5-8230-A243-E5764B9D3A0B}"/>
          </ac:picMkLst>
        </pc:picChg>
      </pc:sldChg>
      <pc:sldChg chg="modSp mod ord">
        <pc:chgData name="Sales Manager" userId="53695390-16d5-4eca-a98e-9b00525ba3b3" providerId="ADAL" clId="{8A7FBE4D-0A9F-4BC5-BC24-DA1CB94B78C2}" dt="2025-06-15T11:15:18.869" v="89"/>
        <pc:sldMkLst>
          <pc:docMk/>
          <pc:sldMk cId="3593160288" sldId="2169"/>
        </pc:sldMkLst>
        <pc:graphicFrameChg chg="modGraphic">
          <ac:chgData name="Sales Manager" userId="53695390-16d5-4eca-a98e-9b00525ba3b3" providerId="ADAL" clId="{8A7FBE4D-0A9F-4BC5-BC24-DA1CB94B78C2}" dt="2025-06-14T18:03:25.354" v="58" actId="6549"/>
          <ac:graphicFrameMkLst>
            <pc:docMk/>
            <pc:sldMk cId="3593160288" sldId="2169"/>
            <ac:graphicFrameMk id="2" creationId="{61E60073-168B-5B80-685C-420578FD6A81}"/>
          </ac:graphicFrameMkLst>
        </pc:graphicFrameChg>
      </pc:sldChg>
      <pc:sldChg chg="ord">
        <pc:chgData name="Sales Manager" userId="53695390-16d5-4eca-a98e-9b00525ba3b3" providerId="ADAL" clId="{8A7FBE4D-0A9F-4BC5-BC24-DA1CB94B78C2}" dt="2025-06-14T18:02:00.828" v="56"/>
        <pc:sldMkLst>
          <pc:docMk/>
          <pc:sldMk cId="3410342732" sldId="2171"/>
        </pc:sldMkLst>
      </pc:sldChg>
      <pc:sldChg chg="addSp delSp modSp del mod">
        <pc:chgData name="Sales Manager" userId="53695390-16d5-4eca-a98e-9b00525ba3b3" providerId="ADAL" clId="{8A7FBE4D-0A9F-4BC5-BC24-DA1CB94B78C2}" dt="2025-06-23T09:58:09.392" v="178" actId="2696"/>
        <pc:sldMkLst>
          <pc:docMk/>
          <pc:sldMk cId="230740093" sldId="2172"/>
        </pc:sldMkLst>
        <pc:spChg chg="del mod">
          <ac:chgData name="Sales Manager" userId="53695390-16d5-4eca-a98e-9b00525ba3b3" providerId="ADAL" clId="{8A7FBE4D-0A9F-4BC5-BC24-DA1CB94B78C2}" dt="2025-06-23T09:57:52.761" v="173" actId="478"/>
          <ac:spMkLst>
            <pc:docMk/>
            <pc:sldMk cId="230740093" sldId="2172"/>
            <ac:spMk id="3" creationId="{D4038A39-90E1-DC6B-332A-3250CC5E2855}"/>
          </ac:spMkLst>
        </pc:spChg>
        <pc:spChg chg="add del">
          <ac:chgData name="Sales Manager" userId="53695390-16d5-4eca-a98e-9b00525ba3b3" providerId="ADAL" clId="{8A7FBE4D-0A9F-4BC5-BC24-DA1CB94B78C2}" dt="2025-06-23T09:57:58.918" v="176" actId="478"/>
          <ac:spMkLst>
            <pc:docMk/>
            <pc:sldMk cId="230740093" sldId="2172"/>
            <ac:spMk id="18" creationId="{F2B3712A-06B6-0E41-C463-FF61A73F4ABA}"/>
          </ac:spMkLst>
        </pc:spChg>
        <pc:picChg chg="del mod">
          <ac:chgData name="Sales Manager" userId="53695390-16d5-4eca-a98e-9b00525ba3b3" providerId="ADAL" clId="{8A7FBE4D-0A9F-4BC5-BC24-DA1CB94B78C2}" dt="2025-06-23T09:57:54.414" v="175" actId="478"/>
          <ac:picMkLst>
            <pc:docMk/>
            <pc:sldMk cId="230740093" sldId="2172"/>
            <ac:picMk id="4" creationId="{7F32E87E-89B1-A9A2-8C38-23C602CF6AF2}"/>
          </ac:picMkLst>
        </pc:picChg>
        <pc:picChg chg="add del mod">
          <ac:chgData name="Sales Manager" userId="53695390-16d5-4eca-a98e-9b00525ba3b3" providerId="ADAL" clId="{8A7FBE4D-0A9F-4BC5-BC24-DA1CB94B78C2}" dt="2025-06-23T09:55:59.708" v="171" actId="478"/>
          <ac:picMkLst>
            <pc:docMk/>
            <pc:sldMk cId="230740093" sldId="2172"/>
            <ac:picMk id="5" creationId="{D08D9EB4-A7C7-6198-0C35-B2CC2A17D03F}"/>
          </ac:picMkLst>
        </pc:picChg>
        <pc:picChg chg="del mod">
          <ac:chgData name="Sales Manager" userId="53695390-16d5-4eca-a98e-9b00525ba3b3" providerId="ADAL" clId="{8A7FBE4D-0A9F-4BC5-BC24-DA1CB94B78C2}" dt="2025-06-23T09:57:58.918" v="176" actId="478"/>
          <ac:picMkLst>
            <pc:docMk/>
            <pc:sldMk cId="230740093" sldId="2172"/>
            <ac:picMk id="17" creationId="{FFFD5617-7B2A-4686-26EF-04C1CB8CD912}"/>
          </ac:picMkLst>
        </pc:picChg>
        <pc:picChg chg="del mod">
          <ac:chgData name="Sales Manager" userId="53695390-16d5-4eca-a98e-9b00525ba3b3" providerId="ADAL" clId="{8A7FBE4D-0A9F-4BC5-BC24-DA1CB94B78C2}" dt="2025-06-23T09:57:58.918" v="176" actId="478"/>
          <ac:picMkLst>
            <pc:docMk/>
            <pc:sldMk cId="230740093" sldId="2172"/>
            <ac:picMk id="20" creationId="{1BEEEB93-0CB6-6FE5-2641-5ACF3FB7D41F}"/>
          </ac:picMkLst>
        </pc:picChg>
      </pc:sldChg>
      <pc:sldChg chg="addSp modSp add mod">
        <pc:chgData name="Sales Manager" userId="53695390-16d5-4eca-a98e-9b00525ba3b3" providerId="ADAL" clId="{8A7FBE4D-0A9F-4BC5-BC24-DA1CB94B78C2}" dt="2025-06-16T12:12:03.459" v="146" actId="167"/>
        <pc:sldMkLst>
          <pc:docMk/>
          <pc:sldMk cId="1665846403" sldId="2292"/>
        </pc:sldMkLst>
        <pc:spChg chg="ord">
          <ac:chgData name="Sales Manager" userId="53695390-16d5-4eca-a98e-9b00525ba3b3" providerId="ADAL" clId="{8A7FBE4D-0A9F-4BC5-BC24-DA1CB94B78C2}" dt="2025-06-16T12:12:03.459" v="146" actId="167"/>
          <ac:spMkLst>
            <pc:docMk/>
            <pc:sldMk cId="1665846403" sldId="2292"/>
            <ac:spMk id="3" creationId="{942164AD-DE2A-21C1-F62C-54FFE9C86A8C}"/>
          </ac:spMkLst>
        </pc:spChg>
        <pc:spChg chg="ord">
          <ac:chgData name="Sales Manager" userId="53695390-16d5-4eca-a98e-9b00525ba3b3" providerId="ADAL" clId="{8A7FBE4D-0A9F-4BC5-BC24-DA1CB94B78C2}" dt="2025-06-16T12:11:47.676" v="143" actId="167"/>
          <ac:spMkLst>
            <pc:docMk/>
            <pc:sldMk cId="1665846403" sldId="2292"/>
            <ac:spMk id="5" creationId="{78C3A3E4-2689-F5B5-E2CB-A072066B0C83}"/>
          </ac:spMkLst>
        </pc:spChg>
        <pc:picChg chg="add mod ord">
          <ac:chgData name="Sales Manager" userId="53695390-16d5-4eca-a98e-9b00525ba3b3" providerId="ADAL" clId="{8A7FBE4D-0A9F-4BC5-BC24-DA1CB94B78C2}" dt="2025-06-16T12:12:00.679" v="145" actId="167"/>
          <ac:picMkLst>
            <pc:docMk/>
            <pc:sldMk cId="1665846403" sldId="2292"/>
            <ac:picMk id="2" creationId="{1F1FD5C9-5F7F-1793-6B8A-25763A62DF9D}"/>
          </ac:picMkLst>
        </pc:picChg>
      </pc:sldChg>
      <pc:sldChg chg="addSp delSp modSp add mod">
        <pc:chgData name="Sales Manager" userId="53695390-16d5-4eca-a98e-9b00525ba3b3" providerId="ADAL" clId="{8A7FBE4D-0A9F-4BC5-BC24-DA1CB94B78C2}" dt="2025-06-23T09:49:43.604" v="151" actId="20577"/>
        <pc:sldMkLst>
          <pc:docMk/>
          <pc:sldMk cId="3351315371" sldId="2313"/>
        </pc:sldMkLst>
        <pc:spChg chg="mod">
          <ac:chgData name="Sales Manager" userId="53695390-16d5-4eca-a98e-9b00525ba3b3" providerId="ADAL" clId="{8A7FBE4D-0A9F-4BC5-BC24-DA1CB94B78C2}" dt="2025-06-23T09:49:43.604" v="151" actId="20577"/>
          <ac:spMkLst>
            <pc:docMk/>
            <pc:sldMk cId="3351315371" sldId="2313"/>
            <ac:spMk id="4" creationId="{4837FCEE-6D25-0241-D555-117FA692C494}"/>
          </ac:spMkLst>
        </pc:spChg>
        <pc:spChg chg="ord">
          <ac:chgData name="Sales Manager" userId="53695390-16d5-4eca-a98e-9b00525ba3b3" providerId="ADAL" clId="{8A7FBE4D-0A9F-4BC5-BC24-DA1CB94B78C2}" dt="2025-06-15T11:09:33.986" v="77" actId="167"/>
          <ac:spMkLst>
            <pc:docMk/>
            <pc:sldMk cId="3351315371" sldId="2313"/>
            <ac:spMk id="5" creationId="{5D6422BD-2E54-8A54-97D7-22922127FBFF}"/>
          </ac:spMkLst>
        </pc:spChg>
        <pc:picChg chg="add mod ord">
          <ac:chgData name="Sales Manager" userId="53695390-16d5-4eca-a98e-9b00525ba3b3" providerId="ADAL" clId="{8A7FBE4D-0A9F-4BC5-BC24-DA1CB94B78C2}" dt="2025-06-16T12:03:56.512" v="97" actId="1076"/>
          <ac:picMkLst>
            <pc:docMk/>
            <pc:sldMk cId="3351315371" sldId="2313"/>
            <ac:picMk id="6" creationId="{96C55DDE-32A9-A193-177F-6C4E4B29529B}"/>
          </ac:picMkLst>
        </pc:picChg>
      </pc:sldChg>
      <pc:sldChg chg="addSp modSp add">
        <pc:chgData name="Sales Manager" userId="53695390-16d5-4eca-a98e-9b00525ba3b3" providerId="ADAL" clId="{8A7FBE4D-0A9F-4BC5-BC24-DA1CB94B78C2}" dt="2025-06-14T17:58:11.215" v="36"/>
        <pc:sldMkLst>
          <pc:docMk/>
          <pc:sldMk cId="1600941398" sldId="2314"/>
        </pc:sldMkLst>
        <pc:picChg chg="add mod">
          <ac:chgData name="Sales Manager" userId="53695390-16d5-4eca-a98e-9b00525ba3b3" providerId="ADAL" clId="{8A7FBE4D-0A9F-4BC5-BC24-DA1CB94B78C2}" dt="2025-06-14T17:58:11.215" v="36"/>
          <ac:picMkLst>
            <pc:docMk/>
            <pc:sldMk cId="1600941398" sldId="2314"/>
            <ac:picMk id="3" creationId="{0182BB48-7F3A-E74A-B2C1-FFEF59A15B09}"/>
          </ac:picMkLst>
        </pc:picChg>
      </pc:sldChg>
      <pc:sldChg chg="addSp modSp add mod ord">
        <pc:chgData name="Sales Manager" userId="53695390-16d5-4eca-a98e-9b00525ba3b3" providerId="ADAL" clId="{8A7FBE4D-0A9F-4BC5-BC24-DA1CB94B78C2}" dt="2025-06-15T11:11:59.015" v="86" actId="13926"/>
        <pc:sldMkLst>
          <pc:docMk/>
          <pc:sldMk cId="2351034956" sldId="2315"/>
        </pc:sldMkLst>
        <pc:spChg chg="mod">
          <ac:chgData name="Sales Manager" userId="53695390-16d5-4eca-a98e-9b00525ba3b3" providerId="ADAL" clId="{8A7FBE4D-0A9F-4BC5-BC24-DA1CB94B78C2}" dt="2025-06-15T11:11:59.015" v="86" actId="13926"/>
          <ac:spMkLst>
            <pc:docMk/>
            <pc:sldMk cId="2351034956" sldId="2315"/>
            <ac:spMk id="4" creationId="{A49B0D9F-0C9E-7D18-AEC2-0F9374CB5015}"/>
          </ac:spMkLst>
        </pc:spChg>
        <pc:spChg chg="ord">
          <ac:chgData name="Sales Manager" userId="53695390-16d5-4eca-a98e-9b00525ba3b3" providerId="ADAL" clId="{8A7FBE4D-0A9F-4BC5-BC24-DA1CB94B78C2}" dt="2025-06-15T11:11:15.874" v="83" actId="167"/>
          <ac:spMkLst>
            <pc:docMk/>
            <pc:sldMk cId="2351034956" sldId="2315"/>
            <ac:spMk id="5" creationId="{19BAAEDD-4444-A5D3-A380-CC37761988B5}"/>
          </ac:spMkLst>
        </pc:spChg>
        <pc:picChg chg="add mod ord">
          <ac:chgData name="Sales Manager" userId="53695390-16d5-4eca-a98e-9b00525ba3b3" providerId="ADAL" clId="{8A7FBE4D-0A9F-4BC5-BC24-DA1CB94B78C2}" dt="2025-06-15T11:11:09.773" v="82" actId="167"/>
          <ac:picMkLst>
            <pc:docMk/>
            <pc:sldMk cId="2351034956" sldId="2315"/>
            <ac:picMk id="3" creationId="{EAF96944-52F3-5B44-F5D2-BA0E0896B8FD}"/>
          </ac:picMkLst>
        </pc:picChg>
      </pc:sldChg>
      <pc:sldChg chg="addSp delSp modSp add mod ord">
        <pc:chgData name="Sales Manager" userId="53695390-16d5-4eca-a98e-9b00525ba3b3" providerId="ADAL" clId="{8A7FBE4D-0A9F-4BC5-BC24-DA1CB94B78C2}" dt="2025-06-16T12:06:46.110" v="119" actId="14100"/>
        <pc:sldMkLst>
          <pc:docMk/>
          <pc:sldMk cId="2092548815" sldId="2316"/>
        </pc:sldMkLst>
        <pc:spChg chg="ord">
          <ac:chgData name="Sales Manager" userId="53695390-16d5-4eca-a98e-9b00525ba3b3" providerId="ADAL" clId="{8A7FBE4D-0A9F-4BC5-BC24-DA1CB94B78C2}" dt="2025-06-15T11:17:46.530" v="92" actId="167"/>
          <ac:spMkLst>
            <pc:docMk/>
            <pc:sldMk cId="2092548815" sldId="2316"/>
            <ac:spMk id="2" creationId="{626B208C-279E-5B8F-64FC-90D8C409AC54}"/>
          </ac:spMkLst>
        </pc:spChg>
        <pc:spChg chg="mod">
          <ac:chgData name="Sales Manager" userId="53695390-16d5-4eca-a98e-9b00525ba3b3" providerId="ADAL" clId="{8A7FBE4D-0A9F-4BC5-BC24-DA1CB94B78C2}" dt="2025-06-16T12:06:13.928" v="113" actId="1076"/>
          <ac:spMkLst>
            <pc:docMk/>
            <pc:sldMk cId="2092548815" sldId="2316"/>
            <ac:spMk id="8" creationId="{2C98F622-5596-7012-F7FA-A958D2FD66B8}"/>
          </ac:spMkLst>
        </pc:spChg>
        <pc:picChg chg="add mod ord">
          <ac:chgData name="Sales Manager" userId="53695390-16d5-4eca-a98e-9b00525ba3b3" providerId="ADAL" clId="{8A7FBE4D-0A9F-4BC5-BC24-DA1CB94B78C2}" dt="2025-06-15T11:17:44.115" v="91" actId="167"/>
          <ac:picMkLst>
            <pc:docMk/>
            <pc:sldMk cId="2092548815" sldId="2316"/>
            <ac:picMk id="3" creationId="{9948966F-5EC7-D13A-C9C4-275B77BB12BB}"/>
          </ac:picMkLst>
        </pc:picChg>
        <pc:picChg chg="add mod">
          <ac:chgData name="Sales Manager" userId="53695390-16d5-4eca-a98e-9b00525ba3b3" providerId="ADAL" clId="{8A7FBE4D-0A9F-4BC5-BC24-DA1CB94B78C2}" dt="2025-06-16T12:06:46.110" v="119" actId="14100"/>
          <ac:picMkLst>
            <pc:docMk/>
            <pc:sldMk cId="2092548815" sldId="2316"/>
            <ac:picMk id="5" creationId="{AD9F935C-52AB-7C4F-DE92-FE894E55CE94}"/>
          </ac:picMkLst>
        </pc:picChg>
        <pc:picChg chg="add mod">
          <ac:chgData name="Sales Manager" userId="53695390-16d5-4eca-a98e-9b00525ba3b3" providerId="ADAL" clId="{8A7FBE4D-0A9F-4BC5-BC24-DA1CB94B78C2}" dt="2025-06-16T12:06:34.622" v="117" actId="1076"/>
          <ac:picMkLst>
            <pc:docMk/>
            <pc:sldMk cId="2092548815" sldId="2316"/>
            <ac:picMk id="6" creationId="{196CF1EC-F733-C7AD-7763-5E42D2F1E24C}"/>
          </ac:picMkLst>
        </pc:picChg>
      </pc:sldChg>
      <pc:sldChg chg="addSp modSp new mod">
        <pc:chgData name="Sales Manager" userId="53695390-16d5-4eca-a98e-9b00525ba3b3" providerId="ADAL" clId="{8A7FBE4D-0A9F-4BC5-BC24-DA1CB94B78C2}" dt="2025-06-23T09:50:44.625" v="164" actId="14100"/>
        <pc:sldMkLst>
          <pc:docMk/>
          <pc:sldMk cId="2440839361" sldId="2317"/>
        </pc:sldMkLst>
        <pc:picChg chg="add mod">
          <ac:chgData name="Sales Manager" userId="53695390-16d5-4eca-a98e-9b00525ba3b3" providerId="ADAL" clId="{8A7FBE4D-0A9F-4BC5-BC24-DA1CB94B78C2}" dt="2025-06-23T09:50:44.625" v="164" actId="14100"/>
          <ac:picMkLst>
            <pc:docMk/>
            <pc:sldMk cId="2440839361" sldId="2317"/>
            <ac:picMk id="4" creationId="{44317F47-8A27-7DB8-4781-34D0ACD23654}"/>
          </ac:picMkLst>
        </pc:picChg>
      </pc:sldChg>
      <pc:sldChg chg="addSp modSp new mod">
        <pc:chgData name="Sales Manager" userId="53695390-16d5-4eca-a98e-9b00525ba3b3" providerId="ADAL" clId="{8A7FBE4D-0A9F-4BC5-BC24-DA1CB94B78C2}" dt="2025-06-23T09:51:46.899" v="169" actId="14100"/>
        <pc:sldMkLst>
          <pc:docMk/>
          <pc:sldMk cId="804328591" sldId="2318"/>
        </pc:sldMkLst>
        <pc:picChg chg="add mod">
          <ac:chgData name="Sales Manager" userId="53695390-16d5-4eca-a98e-9b00525ba3b3" providerId="ADAL" clId="{8A7FBE4D-0A9F-4BC5-BC24-DA1CB94B78C2}" dt="2025-06-23T09:51:46.899" v="169" actId="14100"/>
          <ac:picMkLst>
            <pc:docMk/>
            <pc:sldMk cId="804328591" sldId="2318"/>
            <ac:picMk id="4" creationId="{C167B649-C806-D1C5-0FAF-3C7A8AF081FC}"/>
          </ac:picMkLst>
        </pc:picChg>
      </pc:sldChg>
    </pc:docChg>
  </pc:docChgLst>
  <pc:docChgLst>
    <pc:chgData name="Hussin Abdulkader" userId="6bdd49d4-2d12-4806-b5f0-254679053907" providerId="ADAL" clId="{2C6E21F8-3EC1-4E5B-8EE6-7D45002A7601}"/>
    <pc:docChg chg="modSld">
      <pc:chgData name="Hussin Abdulkader" userId="6bdd49d4-2d12-4806-b5f0-254679053907" providerId="ADAL" clId="{2C6E21F8-3EC1-4E5B-8EE6-7D45002A7601}" dt="2025-06-23T13:41:46.804" v="3" actId="20577"/>
      <pc:docMkLst>
        <pc:docMk/>
      </pc:docMkLst>
      <pc:sldChg chg="modSp mod">
        <pc:chgData name="Hussin Abdulkader" userId="6bdd49d4-2d12-4806-b5f0-254679053907" providerId="ADAL" clId="{2C6E21F8-3EC1-4E5B-8EE6-7D45002A7601}" dt="2025-06-23T13:41:46.804" v="3" actId="20577"/>
        <pc:sldMkLst>
          <pc:docMk/>
          <pc:sldMk cId="3996241140" sldId="2164"/>
        </pc:sldMkLst>
        <pc:spChg chg="mod">
          <ac:chgData name="Hussin Abdulkader" userId="6bdd49d4-2d12-4806-b5f0-254679053907" providerId="ADAL" clId="{2C6E21F8-3EC1-4E5B-8EE6-7D45002A7601}" dt="2025-06-23T13:41:46.804" v="3" actId="20577"/>
          <ac:spMkLst>
            <pc:docMk/>
            <pc:sldMk cId="3996241140" sldId="2164"/>
            <ac:spMk id="5" creationId="{E78F9BE5-BBB0-000E-4929-AC307C7A686D}"/>
          </ac:spMkLst>
        </pc:spChg>
      </pc:sldChg>
    </pc:docChg>
  </pc:docChgLst>
  <pc:docChgLst>
    <pc:chgData name="Sales Manager" userId="53695390-16d5-4eca-a98e-9b00525ba3b3" providerId="ADAL" clId="{721A174A-531A-4A06-93D3-C8E359659B7C}"/>
    <pc:docChg chg="custSel modSld">
      <pc:chgData name="Sales Manager" userId="53695390-16d5-4eca-a98e-9b00525ba3b3" providerId="ADAL" clId="{721A174A-531A-4A06-93D3-C8E359659B7C}" dt="2025-02-06T13:50:31.467" v="166" actId="1035"/>
      <pc:docMkLst>
        <pc:docMk/>
      </pc:docMkLst>
      <pc:sldChg chg="modSp mod">
        <pc:chgData name="Sales Manager" userId="53695390-16d5-4eca-a98e-9b00525ba3b3" providerId="ADAL" clId="{721A174A-531A-4A06-93D3-C8E359659B7C}" dt="2025-02-06T13:49:54.750" v="141" actId="20577"/>
        <pc:sldMkLst>
          <pc:docMk/>
          <pc:sldMk cId="700491907" sldId="2127"/>
        </pc:sldMkLst>
      </pc:sldChg>
      <pc:sldChg chg="delSp modSp mod">
        <pc:chgData name="Sales Manager" userId="53695390-16d5-4eca-a98e-9b00525ba3b3" providerId="ADAL" clId="{721A174A-531A-4A06-93D3-C8E359659B7C}" dt="2025-02-06T13:50:31.467" v="166" actId="1035"/>
        <pc:sldMkLst>
          <pc:docMk/>
          <pc:sldMk cId="378026009" sldId="2145"/>
        </pc:sldMkLst>
      </pc:sldChg>
      <pc:sldChg chg="modSp mod">
        <pc:chgData name="Sales Manager" userId="53695390-16d5-4eca-a98e-9b00525ba3b3" providerId="ADAL" clId="{721A174A-531A-4A06-93D3-C8E359659B7C}" dt="2025-02-06T13:47:31.177" v="86" actId="20577"/>
        <pc:sldMkLst>
          <pc:docMk/>
          <pc:sldMk cId="2699664348" sldId="2158"/>
        </pc:sldMkLst>
      </pc:sldChg>
      <pc:sldChg chg="modSp mod">
        <pc:chgData name="Sales Manager" userId="53695390-16d5-4eca-a98e-9b00525ba3b3" providerId="ADAL" clId="{721A174A-531A-4A06-93D3-C8E359659B7C}" dt="2025-02-06T13:45:48.863" v="48" actId="20577"/>
        <pc:sldMkLst>
          <pc:docMk/>
          <pc:sldMk cId="4268249093" sldId="2159"/>
        </pc:sldMkLst>
      </pc:sldChg>
    </pc:docChg>
  </pc:docChgLst>
  <pc:docChgLst>
    <pc:chgData name="Sales Manager" userId="53695390-16d5-4eca-a98e-9b00525ba3b3" providerId="ADAL" clId="{2298194B-DB20-4ADE-A527-3D3C5C6248C5}"/>
    <pc:docChg chg="undo custSel modSld">
      <pc:chgData name="Sales Manager" userId="53695390-16d5-4eca-a98e-9b00525ba3b3" providerId="ADAL" clId="{2298194B-DB20-4ADE-A527-3D3C5C6248C5}" dt="2025-05-11T11:26:12.341" v="41" actId="20577"/>
      <pc:docMkLst>
        <pc:docMk/>
      </pc:docMkLst>
      <pc:sldChg chg="modSp mod">
        <pc:chgData name="Sales Manager" userId="53695390-16d5-4eca-a98e-9b00525ba3b3" providerId="ADAL" clId="{2298194B-DB20-4ADE-A527-3D3C5C6248C5}" dt="2025-05-11T11:23:13.742" v="3" actId="1076"/>
        <pc:sldMkLst>
          <pc:docMk/>
          <pc:sldMk cId="378026009" sldId="2145"/>
        </pc:sldMkLst>
        <pc:spChg chg="mod">
          <ac:chgData name="Sales Manager" userId="53695390-16d5-4eca-a98e-9b00525ba3b3" providerId="ADAL" clId="{2298194B-DB20-4ADE-A527-3D3C5C6248C5}" dt="2025-05-11T11:23:13.742" v="3" actId="1076"/>
          <ac:spMkLst>
            <pc:docMk/>
            <pc:sldMk cId="378026009" sldId="2145"/>
            <ac:spMk id="10" creationId="{B3E40623-A3AD-DE71-C50F-1E2E40B42908}"/>
          </ac:spMkLst>
        </pc:spChg>
      </pc:sldChg>
      <pc:sldChg chg="modSp mod">
        <pc:chgData name="Sales Manager" userId="53695390-16d5-4eca-a98e-9b00525ba3b3" providerId="ADAL" clId="{2298194B-DB20-4ADE-A527-3D3C5C6248C5}" dt="2025-05-11T11:26:12.341" v="41" actId="20577"/>
        <pc:sldMkLst>
          <pc:docMk/>
          <pc:sldMk cId="1413078420" sldId="2166"/>
        </pc:sldMkLst>
        <pc:graphicFrameChg chg="modGraphic">
          <ac:chgData name="Sales Manager" userId="53695390-16d5-4eca-a98e-9b00525ba3b3" providerId="ADAL" clId="{2298194B-DB20-4ADE-A527-3D3C5C6248C5}" dt="2025-05-11T11:26:12.341" v="41" actId="20577"/>
          <ac:graphicFrameMkLst>
            <pc:docMk/>
            <pc:sldMk cId="1413078420" sldId="2166"/>
            <ac:graphicFrameMk id="5" creationId="{CD1BF8B1-AC69-F75F-03C5-AB2A49C04959}"/>
          </ac:graphicFrameMkLst>
        </pc:graphicFrameChg>
      </pc:sldChg>
      <pc:sldChg chg="modSp mod">
        <pc:chgData name="Sales Manager" userId="53695390-16d5-4eca-a98e-9b00525ba3b3" providerId="ADAL" clId="{2298194B-DB20-4ADE-A527-3D3C5C6248C5}" dt="2025-05-11T11:25:43.109" v="30" actId="20577"/>
        <pc:sldMkLst>
          <pc:docMk/>
          <pc:sldMk cId="3410342732" sldId="2171"/>
        </pc:sldMkLst>
        <pc:spChg chg="mod">
          <ac:chgData name="Sales Manager" userId="53695390-16d5-4eca-a98e-9b00525ba3b3" providerId="ADAL" clId="{2298194B-DB20-4ADE-A527-3D3C5C6248C5}" dt="2025-05-11T11:25:43.109" v="30" actId="20577"/>
          <ac:spMkLst>
            <pc:docMk/>
            <pc:sldMk cId="3410342732" sldId="2171"/>
            <ac:spMk id="8" creationId="{12ECEEDE-6B84-9309-A0B9-1C5B5FB3D8D0}"/>
          </ac:spMkLst>
        </pc:spChg>
      </pc:sldChg>
    </pc:docChg>
  </pc:docChgLst>
  <pc:docChgLst>
    <pc:chgData name="Sales Manager" userId="53695390-16d5-4eca-a98e-9b00525ba3b3" providerId="ADAL" clId="{51A97338-B8A3-47EE-B629-3DC1ACB1311A}"/>
    <pc:docChg chg="modSld">
      <pc:chgData name="Sales Manager" userId="53695390-16d5-4eca-a98e-9b00525ba3b3" providerId="ADAL" clId="{51A97338-B8A3-47EE-B629-3DC1ACB1311A}" dt="2025-02-10T13:09:54.593" v="196" actId="20577"/>
      <pc:docMkLst>
        <pc:docMk/>
      </pc:docMkLst>
      <pc:sldChg chg="modSp mod">
        <pc:chgData name="Sales Manager" userId="53695390-16d5-4eca-a98e-9b00525ba3b3" providerId="ADAL" clId="{51A97338-B8A3-47EE-B629-3DC1ACB1311A}" dt="2025-02-06T14:18:42.029" v="175" actId="20577"/>
        <pc:sldMkLst>
          <pc:docMk/>
          <pc:sldMk cId="700491907" sldId="2127"/>
        </pc:sldMkLst>
      </pc:sldChg>
      <pc:sldChg chg="modSp mod">
        <pc:chgData name="Sales Manager" userId="53695390-16d5-4eca-a98e-9b00525ba3b3" providerId="ADAL" clId="{51A97338-B8A3-47EE-B629-3DC1ACB1311A}" dt="2025-02-10T13:09:54.593" v="196" actId="20577"/>
        <pc:sldMkLst>
          <pc:docMk/>
          <pc:sldMk cId="378026009" sldId="2145"/>
        </pc:sldMkLst>
      </pc:sldChg>
      <pc:sldChg chg="modSp mod">
        <pc:chgData name="Sales Manager" userId="53695390-16d5-4eca-a98e-9b00525ba3b3" providerId="ADAL" clId="{51A97338-B8A3-47EE-B629-3DC1ACB1311A}" dt="2025-02-06T14:15:20.723" v="60" actId="20577"/>
        <pc:sldMkLst>
          <pc:docMk/>
          <pc:sldMk cId="2699664348" sldId="2158"/>
        </pc:sldMkLst>
      </pc:sldChg>
      <pc:sldChg chg="modSp mod">
        <pc:chgData name="Sales Manager" userId="53695390-16d5-4eca-a98e-9b00525ba3b3" providerId="ADAL" clId="{51A97338-B8A3-47EE-B629-3DC1ACB1311A}" dt="2025-02-06T14:26:20.248" v="180" actId="20577"/>
        <pc:sldMkLst>
          <pc:docMk/>
          <pc:sldMk cId="4268249093" sldId="2159"/>
        </pc:sldMkLst>
      </pc:sldChg>
    </pc:docChg>
  </pc:docChgLst>
  <pc:docChgLst>
    <pc:chgData name="Sales Manager" userId="53695390-16d5-4eca-a98e-9b00525ba3b3" providerId="ADAL" clId="{B1B0BE95-61C7-4D22-A0AE-2B702FFB07DC}"/>
    <pc:docChg chg="undo custSel addSld delSld modSld sldOrd">
      <pc:chgData name="Sales Manager" userId="53695390-16d5-4eca-a98e-9b00525ba3b3" providerId="ADAL" clId="{B1B0BE95-61C7-4D22-A0AE-2B702FFB07DC}" dt="2025-01-29T11:15:51.997" v="4695" actId="20577"/>
      <pc:docMkLst>
        <pc:docMk/>
      </pc:docMkLst>
      <pc:sldChg chg="delSp modSp del mod">
        <pc:chgData name="Sales Manager" userId="53695390-16d5-4eca-a98e-9b00525ba3b3" providerId="ADAL" clId="{B1B0BE95-61C7-4D22-A0AE-2B702FFB07DC}" dt="2025-01-28T13:35:55.836" v="590" actId="47"/>
        <pc:sldMkLst>
          <pc:docMk/>
          <pc:sldMk cId="4075965823" sldId="261"/>
        </pc:sldMkLst>
      </pc:sldChg>
      <pc:sldChg chg="del">
        <pc:chgData name="Sales Manager" userId="53695390-16d5-4eca-a98e-9b00525ba3b3" providerId="ADAL" clId="{B1B0BE95-61C7-4D22-A0AE-2B702FFB07DC}" dt="2025-01-28T14:50:38.855" v="2315" actId="47"/>
        <pc:sldMkLst>
          <pc:docMk/>
          <pc:sldMk cId="3030519108" sldId="2115"/>
        </pc:sldMkLst>
      </pc:sldChg>
      <pc:sldChg chg="ord">
        <pc:chgData name="Sales Manager" userId="53695390-16d5-4eca-a98e-9b00525ba3b3" providerId="ADAL" clId="{B1B0BE95-61C7-4D22-A0AE-2B702FFB07DC}" dt="2025-01-28T13:46:46.942" v="877"/>
        <pc:sldMkLst>
          <pc:docMk/>
          <pc:sldMk cId="700491907" sldId="2127"/>
        </pc:sldMkLst>
      </pc:sldChg>
      <pc:sldChg chg="delSp modSp del mod">
        <pc:chgData name="Sales Manager" userId="53695390-16d5-4eca-a98e-9b00525ba3b3" providerId="ADAL" clId="{B1B0BE95-61C7-4D22-A0AE-2B702FFB07DC}" dt="2025-01-28T14:50:36.786" v="2314" actId="47"/>
        <pc:sldMkLst>
          <pc:docMk/>
          <pc:sldMk cId="3628438397" sldId="2132"/>
        </pc:sldMkLst>
      </pc:sldChg>
      <pc:sldChg chg="del">
        <pc:chgData name="Sales Manager" userId="53695390-16d5-4eca-a98e-9b00525ba3b3" providerId="ADAL" clId="{B1B0BE95-61C7-4D22-A0AE-2B702FFB07DC}" dt="2025-01-28T14:40:39.496" v="2210" actId="47"/>
        <pc:sldMkLst>
          <pc:docMk/>
          <pc:sldMk cId="67696962" sldId="2137"/>
        </pc:sldMkLst>
      </pc:sldChg>
      <pc:sldChg chg="addSp delSp modSp add mod">
        <pc:chgData name="Sales Manager" userId="53695390-16d5-4eca-a98e-9b00525ba3b3" providerId="ADAL" clId="{B1B0BE95-61C7-4D22-A0AE-2B702FFB07DC}" dt="2025-01-29T10:46:46.930" v="2920" actId="20577"/>
        <pc:sldMkLst>
          <pc:docMk/>
          <pc:sldMk cId="885538804" sldId="2138"/>
        </pc:sldMkLst>
      </pc:sldChg>
      <pc:sldChg chg="addSp delSp modSp add mod">
        <pc:chgData name="Sales Manager" userId="53695390-16d5-4eca-a98e-9b00525ba3b3" providerId="ADAL" clId="{B1B0BE95-61C7-4D22-A0AE-2B702FFB07DC}" dt="2025-01-28T14:15:22.905" v="1387" actId="1037"/>
        <pc:sldMkLst>
          <pc:docMk/>
          <pc:sldMk cId="4294194846" sldId="2139"/>
        </pc:sldMkLst>
      </pc:sldChg>
      <pc:sldChg chg="addSp delSp modSp add mod">
        <pc:chgData name="Sales Manager" userId="53695390-16d5-4eca-a98e-9b00525ba3b3" providerId="ADAL" clId="{B1B0BE95-61C7-4D22-A0AE-2B702FFB07DC}" dt="2025-01-28T14:50:23.459" v="2313" actId="207"/>
        <pc:sldMkLst>
          <pc:docMk/>
          <pc:sldMk cId="3284201426" sldId="2140"/>
        </pc:sldMkLst>
      </pc:sldChg>
      <pc:sldChg chg="addSp delSp modSp add mod modClrScheme chgLayout">
        <pc:chgData name="Sales Manager" userId="53695390-16d5-4eca-a98e-9b00525ba3b3" providerId="ADAL" clId="{B1B0BE95-61C7-4D22-A0AE-2B702FFB07DC}" dt="2025-01-29T11:15:51.997" v="4695" actId="20577"/>
        <pc:sldMkLst>
          <pc:docMk/>
          <pc:sldMk cId="3314990272" sldId="2141"/>
        </pc:sldMkLst>
      </pc:sldChg>
    </pc:docChg>
  </pc:docChgLst>
  <pc:docChgLst>
    <pc:chgData name="Sales Manager" userId="53695390-16d5-4eca-a98e-9b00525ba3b3" providerId="ADAL" clId="{76681303-2207-40D4-A0B8-3DFE022723AC}"/>
    <pc:docChg chg="undo redo custSel addSld delSld modSld sldOrd modMainMaster">
      <pc:chgData name="Sales Manager" userId="53695390-16d5-4eca-a98e-9b00525ba3b3" providerId="ADAL" clId="{76681303-2207-40D4-A0B8-3DFE022723AC}" dt="2025-02-02T15:26:54.069" v="7832" actId="47"/>
      <pc:docMkLst>
        <pc:docMk/>
      </pc:docMkLst>
      <pc:sldChg chg="del">
        <pc:chgData name="Sales Manager" userId="53695390-16d5-4eca-a98e-9b00525ba3b3" providerId="ADAL" clId="{76681303-2207-40D4-A0B8-3DFE022723AC}" dt="2025-01-30T12:36:43.560" v="1852" actId="47"/>
        <pc:sldMkLst>
          <pc:docMk/>
          <pc:sldMk cId="2507545617" sldId="2060"/>
        </pc:sldMkLst>
      </pc:sldChg>
      <pc:sldChg chg="del">
        <pc:chgData name="Sales Manager" userId="53695390-16d5-4eca-a98e-9b00525ba3b3" providerId="ADAL" clId="{76681303-2207-40D4-A0B8-3DFE022723AC}" dt="2025-01-30T12:36:43.560" v="1852" actId="47"/>
        <pc:sldMkLst>
          <pc:docMk/>
          <pc:sldMk cId="2291488166" sldId="2063"/>
        </pc:sldMkLst>
      </pc:sldChg>
      <pc:sldChg chg="addSp delSp modSp mod">
        <pc:chgData name="Sales Manager" userId="53695390-16d5-4eca-a98e-9b00525ba3b3" providerId="ADAL" clId="{76681303-2207-40D4-A0B8-3DFE022723AC}" dt="2025-01-30T13:58:01.701" v="3585" actId="1037"/>
        <pc:sldMkLst>
          <pc:docMk/>
          <pc:sldMk cId="2109989557" sldId="2080"/>
        </pc:sldMkLst>
      </pc:sldChg>
      <pc:sldChg chg="addSp delSp modSp mod ord">
        <pc:chgData name="Sales Manager" userId="53695390-16d5-4eca-a98e-9b00525ba3b3" providerId="ADAL" clId="{76681303-2207-40D4-A0B8-3DFE022723AC}" dt="2025-02-02T15:22:35.839" v="7812" actId="14734"/>
        <pc:sldMkLst>
          <pc:docMk/>
          <pc:sldMk cId="700491907" sldId="2127"/>
        </pc:sldMkLst>
      </pc:sldChg>
      <pc:sldChg chg="del">
        <pc:chgData name="Sales Manager" userId="53695390-16d5-4eca-a98e-9b00525ba3b3" providerId="ADAL" clId="{76681303-2207-40D4-A0B8-3DFE022723AC}" dt="2025-01-30T12:36:43.560" v="1852" actId="47"/>
        <pc:sldMkLst>
          <pc:docMk/>
          <pc:sldMk cId="517638846" sldId="2128"/>
        </pc:sldMkLst>
      </pc:sldChg>
      <pc:sldChg chg="del">
        <pc:chgData name="Sales Manager" userId="53695390-16d5-4eca-a98e-9b00525ba3b3" providerId="ADAL" clId="{76681303-2207-40D4-A0B8-3DFE022723AC}" dt="2025-01-30T12:36:36.469" v="1850" actId="47"/>
        <pc:sldMkLst>
          <pc:docMk/>
          <pc:sldMk cId="3279697578" sldId="2130"/>
        </pc:sldMkLst>
      </pc:sldChg>
      <pc:sldChg chg="del">
        <pc:chgData name="Sales Manager" userId="53695390-16d5-4eca-a98e-9b00525ba3b3" providerId="ADAL" clId="{76681303-2207-40D4-A0B8-3DFE022723AC}" dt="2025-01-30T12:36:38.326" v="1851" actId="47"/>
        <pc:sldMkLst>
          <pc:docMk/>
          <pc:sldMk cId="3097480306" sldId="2131"/>
        </pc:sldMkLst>
      </pc:sldChg>
      <pc:sldChg chg="del">
        <pc:chgData name="Sales Manager" userId="53695390-16d5-4eca-a98e-9b00525ba3b3" providerId="ADAL" clId="{76681303-2207-40D4-A0B8-3DFE022723AC}" dt="2025-01-30T12:36:43.560" v="1852" actId="47"/>
        <pc:sldMkLst>
          <pc:docMk/>
          <pc:sldMk cId="3694510272" sldId="2135"/>
        </pc:sldMkLst>
      </pc:sldChg>
      <pc:sldChg chg="addSp delSp modSp del mod">
        <pc:chgData name="Sales Manager" userId="53695390-16d5-4eca-a98e-9b00525ba3b3" providerId="ADAL" clId="{76681303-2207-40D4-A0B8-3DFE022723AC}" dt="2025-01-30T10:42:49.433" v="172" actId="47"/>
        <pc:sldMkLst>
          <pc:docMk/>
          <pc:sldMk cId="885538804" sldId="2138"/>
        </pc:sldMkLst>
      </pc:sldChg>
      <pc:sldChg chg="addSp delSp modSp del mod">
        <pc:chgData name="Sales Manager" userId="53695390-16d5-4eca-a98e-9b00525ba3b3" providerId="ADAL" clId="{76681303-2207-40D4-A0B8-3DFE022723AC}" dt="2025-01-30T11:40:33.246" v="1681" actId="47"/>
        <pc:sldMkLst>
          <pc:docMk/>
          <pc:sldMk cId="4294194846" sldId="2139"/>
        </pc:sldMkLst>
      </pc:sldChg>
      <pc:sldChg chg="addSp delSp modSp del mod">
        <pc:chgData name="Sales Manager" userId="53695390-16d5-4eca-a98e-9b00525ba3b3" providerId="ADAL" clId="{76681303-2207-40D4-A0B8-3DFE022723AC}" dt="2025-01-30T13:46:51.949" v="3291" actId="47"/>
        <pc:sldMkLst>
          <pc:docMk/>
          <pc:sldMk cId="3284201426" sldId="2140"/>
        </pc:sldMkLst>
      </pc:sldChg>
      <pc:sldChg chg="modSp del mod">
        <pc:chgData name="Sales Manager" userId="53695390-16d5-4eca-a98e-9b00525ba3b3" providerId="ADAL" clId="{76681303-2207-40D4-A0B8-3DFE022723AC}" dt="2025-01-30T13:56:40.626" v="3523" actId="47"/>
        <pc:sldMkLst>
          <pc:docMk/>
          <pc:sldMk cId="3314990272" sldId="2141"/>
        </pc:sldMkLst>
      </pc:sldChg>
      <pc:sldChg chg="modSp del mod">
        <pc:chgData name="Sales Manager" userId="53695390-16d5-4eca-a98e-9b00525ba3b3" providerId="ADAL" clId="{76681303-2207-40D4-A0B8-3DFE022723AC}" dt="2025-01-30T10:38:16.581" v="148" actId="47"/>
        <pc:sldMkLst>
          <pc:docMk/>
          <pc:sldMk cId="3516487371" sldId="2142"/>
        </pc:sldMkLst>
      </pc:sldChg>
      <pc:sldChg chg="addSp delSp modSp mod ord">
        <pc:chgData name="Sales Manager" userId="53695390-16d5-4eca-a98e-9b00525ba3b3" providerId="ADAL" clId="{76681303-2207-40D4-A0B8-3DFE022723AC}" dt="2025-02-02T14:35:25.230" v="6260" actId="14100"/>
        <pc:sldMkLst>
          <pc:docMk/>
          <pc:sldMk cId="116413159" sldId="2143"/>
        </pc:sldMkLst>
      </pc:sldChg>
      <pc:sldChg chg="addSp delSp modSp add del mod">
        <pc:chgData name="Sales Manager" userId="53695390-16d5-4eca-a98e-9b00525ba3b3" providerId="ADAL" clId="{76681303-2207-40D4-A0B8-3DFE022723AC}" dt="2025-01-30T10:37:20.341" v="145" actId="47"/>
        <pc:sldMkLst>
          <pc:docMk/>
          <pc:sldMk cId="2317136537" sldId="2144"/>
        </pc:sldMkLst>
      </pc:sldChg>
      <pc:sldChg chg="addSp delSp modSp new mod setBg">
        <pc:chgData name="Sales Manager" userId="53695390-16d5-4eca-a98e-9b00525ba3b3" providerId="ADAL" clId="{76681303-2207-40D4-A0B8-3DFE022723AC}" dt="2025-02-02T14:34:48.878" v="6249" actId="14100"/>
        <pc:sldMkLst>
          <pc:docMk/>
          <pc:sldMk cId="378026009" sldId="2145"/>
        </pc:sldMkLst>
      </pc:sldChg>
      <pc:sldChg chg="addSp delSp modSp new del mod">
        <pc:chgData name="Sales Manager" userId="53695390-16d5-4eca-a98e-9b00525ba3b3" providerId="ADAL" clId="{76681303-2207-40D4-A0B8-3DFE022723AC}" dt="2025-01-30T12:25:09.688" v="1818" actId="47"/>
        <pc:sldMkLst>
          <pc:docMk/>
          <pc:sldMk cId="2247227377" sldId="2146"/>
        </pc:sldMkLst>
      </pc:sldChg>
      <pc:sldChg chg="addSp delSp modSp new del mod">
        <pc:chgData name="Sales Manager" userId="53695390-16d5-4eca-a98e-9b00525ba3b3" providerId="ADAL" clId="{76681303-2207-40D4-A0B8-3DFE022723AC}" dt="2025-01-30T13:24:41.156" v="2539" actId="47"/>
        <pc:sldMkLst>
          <pc:docMk/>
          <pc:sldMk cId="1797635167" sldId="2147"/>
        </pc:sldMkLst>
      </pc:sldChg>
      <pc:sldChg chg="new del">
        <pc:chgData name="Sales Manager" userId="53695390-16d5-4eca-a98e-9b00525ba3b3" providerId="ADAL" clId="{76681303-2207-40D4-A0B8-3DFE022723AC}" dt="2025-01-30T12:23:15.324" v="1765" actId="680"/>
        <pc:sldMkLst>
          <pc:docMk/>
          <pc:sldMk cId="2792016947" sldId="2148"/>
        </pc:sldMkLst>
      </pc:sldChg>
      <pc:sldChg chg="addSp modSp new del mod ord">
        <pc:chgData name="Sales Manager" userId="53695390-16d5-4eca-a98e-9b00525ba3b3" providerId="ADAL" clId="{76681303-2207-40D4-A0B8-3DFE022723AC}" dt="2025-02-02T14:23:29.279" v="6105" actId="47"/>
        <pc:sldMkLst>
          <pc:docMk/>
          <pc:sldMk cId="2858908581" sldId="2148"/>
        </pc:sldMkLst>
      </pc:sldChg>
      <pc:sldChg chg="addSp delSp modSp new del mod">
        <pc:chgData name="Sales Manager" userId="53695390-16d5-4eca-a98e-9b00525ba3b3" providerId="ADAL" clId="{76681303-2207-40D4-A0B8-3DFE022723AC}" dt="2025-01-30T13:28:21.283" v="2604" actId="47"/>
        <pc:sldMkLst>
          <pc:docMk/>
          <pc:sldMk cId="899991640" sldId="2149"/>
        </pc:sldMkLst>
      </pc:sldChg>
      <pc:sldChg chg="addSp modSp new del mod">
        <pc:chgData name="Sales Manager" userId="53695390-16d5-4eca-a98e-9b00525ba3b3" providerId="ADAL" clId="{76681303-2207-40D4-A0B8-3DFE022723AC}" dt="2025-01-30T13:33:10.408" v="2800" actId="47"/>
        <pc:sldMkLst>
          <pc:docMk/>
          <pc:sldMk cId="1459447153" sldId="2150"/>
        </pc:sldMkLst>
      </pc:sldChg>
      <pc:sldChg chg="addSp delSp modSp new del mod ord setBg">
        <pc:chgData name="Sales Manager" userId="53695390-16d5-4eca-a98e-9b00525ba3b3" providerId="ADAL" clId="{76681303-2207-40D4-A0B8-3DFE022723AC}" dt="2025-01-30T13:24:33.787" v="2538" actId="47"/>
        <pc:sldMkLst>
          <pc:docMk/>
          <pc:sldMk cId="1355400549" sldId="2151"/>
        </pc:sldMkLst>
      </pc:sldChg>
      <pc:sldChg chg="addSp delSp modSp new del mod">
        <pc:chgData name="Sales Manager" userId="53695390-16d5-4eca-a98e-9b00525ba3b3" providerId="ADAL" clId="{76681303-2207-40D4-A0B8-3DFE022723AC}" dt="2025-01-30T13:28:17.993" v="2603" actId="47"/>
        <pc:sldMkLst>
          <pc:docMk/>
          <pc:sldMk cId="238646551" sldId="2152"/>
        </pc:sldMkLst>
      </pc:sldChg>
      <pc:sldChg chg="addSp delSp modSp new del mod setBg">
        <pc:chgData name="Sales Manager" userId="53695390-16d5-4eca-a98e-9b00525ba3b3" providerId="ADAL" clId="{76681303-2207-40D4-A0B8-3DFE022723AC}" dt="2025-01-30T13:28:13.619" v="2602" actId="47"/>
        <pc:sldMkLst>
          <pc:docMk/>
          <pc:sldMk cId="1996825742" sldId="2153"/>
        </pc:sldMkLst>
      </pc:sldChg>
      <pc:sldChg chg="addSp delSp modSp new del mod">
        <pc:chgData name="Sales Manager" userId="53695390-16d5-4eca-a98e-9b00525ba3b3" providerId="ADAL" clId="{76681303-2207-40D4-A0B8-3DFE022723AC}" dt="2025-02-02T15:26:54.069" v="7832" actId="47"/>
        <pc:sldMkLst>
          <pc:docMk/>
          <pc:sldMk cId="1653235914" sldId="2154"/>
        </pc:sldMkLst>
      </pc:sldChg>
      <pc:sldChg chg="addSp delSp modSp new mod">
        <pc:chgData name="Sales Manager" userId="53695390-16d5-4eca-a98e-9b00525ba3b3" providerId="ADAL" clId="{76681303-2207-40D4-A0B8-3DFE022723AC}" dt="2025-01-30T13:51:49.912" v="3392" actId="1035"/>
        <pc:sldMkLst>
          <pc:docMk/>
          <pc:sldMk cId="885087569" sldId="2155"/>
        </pc:sldMkLst>
      </pc:sldChg>
      <pc:sldChg chg="addSp modSp new mod">
        <pc:chgData name="Sales Manager" userId="53695390-16d5-4eca-a98e-9b00525ba3b3" providerId="ADAL" clId="{76681303-2207-40D4-A0B8-3DFE022723AC}" dt="2025-01-30T13:56:30.723" v="3522" actId="1035"/>
        <pc:sldMkLst>
          <pc:docMk/>
          <pc:sldMk cId="1974333899" sldId="2156"/>
        </pc:sldMkLst>
      </pc:sldChg>
      <pc:sldChg chg="addSp delSp modSp add del mod">
        <pc:chgData name="Sales Manager" userId="53695390-16d5-4eca-a98e-9b00525ba3b3" providerId="ADAL" clId="{76681303-2207-40D4-A0B8-3DFE022723AC}" dt="2025-02-02T13:37:53.802" v="4584" actId="47"/>
        <pc:sldMkLst>
          <pc:docMk/>
          <pc:sldMk cId="1378277146" sldId="2157"/>
        </pc:sldMkLst>
      </pc:sldChg>
      <pc:sldChg chg="addSp delSp modSp add del mod">
        <pc:chgData name="Sales Manager" userId="53695390-16d5-4eca-a98e-9b00525ba3b3" providerId="ADAL" clId="{76681303-2207-40D4-A0B8-3DFE022723AC}" dt="2025-02-02T12:52:20.208" v="3962" actId="47"/>
        <pc:sldMkLst>
          <pc:docMk/>
          <pc:sldMk cId="1392245459" sldId="2157"/>
        </pc:sldMkLst>
      </pc:sldChg>
      <pc:sldChg chg="add del">
        <pc:chgData name="Sales Manager" userId="53695390-16d5-4eca-a98e-9b00525ba3b3" providerId="ADAL" clId="{76681303-2207-40D4-A0B8-3DFE022723AC}" dt="2025-02-02T12:48:55.687" v="3866"/>
        <pc:sldMkLst>
          <pc:docMk/>
          <pc:sldMk cId="328724156" sldId="2158"/>
        </pc:sldMkLst>
      </pc:sldChg>
      <pc:sldChg chg="addSp delSp modSp new mod ord">
        <pc:chgData name="Sales Manager" userId="53695390-16d5-4eca-a98e-9b00525ba3b3" providerId="ADAL" clId="{76681303-2207-40D4-A0B8-3DFE022723AC}" dt="2025-02-02T14:58:47.908" v="7040" actId="1036"/>
        <pc:sldMkLst>
          <pc:docMk/>
          <pc:sldMk cId="2699664348" sldId="2158"/>
        </pc:sldMkLst>
      </pc:sldChg>
      <pc:sldChg chg="addSp delSp modSp add mod setBg">
        <pc:chgData name="Sales Manager" userId="53695390-16d5-4eca-a98e-9b00525ba3b3" providerId="ADAL" clId="{76681303-2207-40D4-A0B8-3DFE022723AC}" dt="2025-02-02T15:06:01.253" v="7438" actId="20577"/>
        <pc:sldMkLst>
          <pc:docMk/>
          <pc:sldMk cId="4268249093" sldId="2159"/>
        </pc:sldMkLst>
      </pc:sldChg>
      <pc:sldChg chg="addSp delSp modSp new mod">
        <pc:chgData name="Sales Manager" userId="53695390-16d5-4eca-a98e-9b00525ba3b3" providerId="ADAL" clId="{76681303-2207-40D4-A0B8-3DFE022723AC}" dt="2025-02-02T15:05:22.763" v="7394" actId="20577"/>
        <pc:sldMkLst>
          <pc:docMk/>
          <pc:sldMk cId="1227637553" sldId="2160"/>
        </pc:sldMkLst>
      </pc:sldChg>
      <pc:sldChg chg="delSp modSp add del mod">
        <pc:chgData name="Sales Manager" userId="53695390-16d5-4eca-a98e-9b00525ba3b3" providerId="ADAL" clId="{76681303-2207-40D4-A0B8-3DFE022723AC}" dt="2025-02-02T14:45:03.650" v="6616" actId="47"/>
        <pc:sldMkLst>
          <pc:docMk/>
          <pc:sldMk cId="3220603320" sldId="2160"/>
        </pc:sldMkLst>
      </pc:sldChg>
      <pc:sldChg chg="addSp delSp modSp new mod">
        <pc:chgData name="Sales Manager" userId="53695390-16d5-4eca-a98e-9b00525ba3b3" providerId="ADAL" clId="{76681303-2207-40D4-A0B8-3DFE022723AC}" dt="2025-02-02T15:26:44.216" v="7831" actId="20577"/>
        <pc:sldMkLst>
          <pc:docMk/>
          <pc:sldMk cId="892259809" sldId="2161"/>
        </pc:sldMkLst>
      </pc:sldChg>
      <pc:sldMasterChg chg="modTransition modSldLayout">
        <pc:chgData name="Sales Manager" userId="53695390-16d5-4eca-a98e-9b00525ba3b3" providerId="ADAL" clId="{76681303-2207-40D4-A0B8-3DFE022723AC}" dt="2025-02-02T13:45:42.006" v="4600"/>
        <pc:sldMasterMkLst>
          <pc:docMk/>
          <pc:sldMasterMk cId="1323087577" sldId="2147483696"/>
        </pc:sldMasterMkLst>
        <pc:sldLayoutChg chg="modTransition">
          <pc:chgData name="Sales Manager" userId="53695390-16d5-4eca-a98e-9b00525ba3b3" providerId="ADAL" clId="{76681303-2207-40D4-A0B8-3DFE022723AC}" dt="2025-02-02T13:45:42.006" v="4600"/>
          <pc:sldLayoutMkLst>
            <pc:docMk/>
            <pc:sldMasterMk cId="1323087577" sldId="2147483696"/>
            <pc:sldLayoutMk cId="709444743" sldId="2147483697"/>
          </pc:sldLayoutMkLst>
        </pc:sldLayoutChg>
        <pc:sldLayoutChg chg="modTransition">
          <pc:chgData name="Sales Manager" userId="53695390-16d5-4eca-a98e-9b00525ba3b3" providerId="ADAL" clId="{76681303-2207-40D4-A0B8-3DFE022723AC}" dt="2025-02-02T13:45:42.006" v="4600"/>
          <pc:sldLayoutMkLst>
            <pc:docMk/>
            <pc:sldMasterMk cId="1323087577" sldId="2147483696"/>
            <pc:sldLayoutMk cId="2784745215" sldId="2147483698"/>
          </pc:sldLayoutMkLst>
        </pc:sldLayoutChg>
        <pc:sldLayoutChg chg="modTransition">
          <pc:chgData name="Sales Manager" userId="53695390-16d5-4eca-a98e-9b00525ba3b3" providerId="ADAL" clId="{76681303-2207-40D4-A0B8-3DFE022723AC}" dt="2025-02-02T13:45:42.006" v="4600"/>
          <pc:sldLayoutMkLst>
            <pc:docMk/>
            <pc:sldMasterMk cId="1323087577" sldId="2147483696"/>
            <pc:sldLayoutMk cId="1112888274" sldId="2147483699"/>
          </pc:sldLayoutMkLst>
        </pc:sldLayoutChg>
        <pc:sldLayoutChg chg="modTransition">
          <pc:chgData name="Sales Manager" userId="53695390-16d5-4eca-a98e-9b00525ba3b3" providerId="ADAL" clId="{76681303-2207-40D4-A0B8-3DFE022723AC}" dt="2025-02-02T13:45:42.006" v="4600"/>
          <pc:sldLayoutMkLst>
            <pc:docMk/>
            <pc:sldMasterMk cId="1323087577" sldId="2147483696"/>
            <pc:sldLayoutMk cId="485686725" sldId="2147483700"/>
          </pc:sldLayoutMkLst>
        </pc:sldLayoutChg>
        <pc:sldLayoutChg chg="modTransition">
          <pc:chgData name="Sales Manager" userId="53695390-16d5-4eca-a98e-9b00525ba3b3" providerId="ADAL" clId="{76681303-2207-40D4-A0B8-3DFE022723AC}" dt="2025-02-02T13:45:42.006" v="4600"/>
          <pc:sldLayoutMkLst>
            <pc:docMk/>
            <pc:sldMasterMk cId="1323087577" sldId="2147483696"/>
            <pc:sldLayoutMk cId="1620615465" sldId="2147483701"/>
          </pc:sldLayoutMkLst>
        </pc:sldLayoutChg>
        <pc:sldLayoutChg chg="modTransition">
          <pc:chgData name="Sales Manager" userId="53695390-16d5-4eca-a98e-9b00525ba3b3" providerId="ADAL" clId="{76681303-2207-40D4-A0B8-3DFE022723AC}" dt="2025-02-02T13:45:42.006" v="4600"/>
          <pc:sldLayoutMkLst>
            <pc:docMk/>
            <pc:sldMasterMk cId="1323087577" sldId="2147483696"/>
            <pc:sldLayoutMk cId="3735037935" sldId="2147483702"/>
          </pc:sldLayoutMkLst>
        </pc:sldLayoutChg>
        <pc:sldLayoutChg chg="modTransition">
          <pc:chgData name="Sales Manager" userId="53695390-16d5-4eca-a98e-9b00525ba3b3" providerId="ADAL" clId="{76681303-2207-40D4-A0B8-3DFE022723AC}" dt="2025-02-02T13:45:42.006" v="4600"/>
          <pc:sldLayoutMkLst>
            <pc:docMk/>
            <pc:sldMasterMk cId="1323087577" sldId="2147483696"/>
            <pc:sldLayoutMk cId="26574129" sldId="2147483703"/>
          </pc:sldLayoutMkLst>
        </pc:sldLayoutChg>
        <pc:sldLayoutChg chg="modTransition">
          <pc:chgData name="Sales Manager" userId="53695390-16d5-4eca-a98e-9b00525ba3b3" providerId="ADAL" clId="{76681303-2207-40D4-A0B8-3DFE022723AC}" dt="2025-02-02T13:45:42.006" v="4600"/>
          <pc:sldLayoutMkLst>
            <pc:docMk/>
            <pc:sldMasterMk cId="1323087577" sldId="2147483696"/>
            <pc:sldLayoutMk cId="1977284211" sldId="2147483704"/>
          </pc:sldLayoutMkLst>
        </pc:sldLayoutChg>
        <pc:sldLayoutChg chg="modTransition">
          <pc:chgData name="Sales Manager" userId="53695390-16d5-4eca-a98e-9b00525ba3b3" providerId="ADAL" clId="{76681303-2207-40D4-A0B8-3DFE022723AC}" dt="2025-02-02T13:45:42.006" v="4600"/>
          <pc:sldLayoutMkLst>
            <pc:docMk/>
            <pc:sldMasterMk cId="1323087577" sldId="2147483696"/>
            <pc:sldLayoutMk cId="1325101437" sldId="2147483705"/>
          </pc:sldLayoutMkLst>
        </pc:sldLayoutChg>
        <pc:sldLayoutChg chg="modTransition">
          <pc:chgData name="Sales Manager" userId="53695390-16d5-4eca-a98e-9b00525ba3b3" providerId="ADAL" clId="{76681303-2207-40D4-A0B8-3DFE022723AC}" dt="2025-02-02T13:45:42.006" v="4600"/>
          <pc:sldLayoutMkLst>
            <pc:docMk/>
            <pc:sldMasterMk cId="1323087577" sldId="2147483696"/>
            <pc:sldLayoutMk cId="1651318143" sldId="2147483706"/>
          </pc:sldLayoutMkLst>
        </pc:sldLayoutChg>
        <pc:sldLayoutChg chg="modTransition">
          <pc:chgData name="Sales Manager" userId="53695390-16d5-4eca-a98e-9b00525ba3b3" providerId="ADAL" clId="{76681303-2207-40D4-A0B8-3DFE022723AC}" dt="2025-02-02T13:45:42.006" v="4600"/>
          <pc:sldLayoutMkLst>
            <pc:docMk/>
            <pc:sldMasterMk cId="1323087577" sldId="2147483696"/>
            <pc:sldLayoutMk cId="3583563901" sldId="2147483707"/>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566909768034763"/>
          <c:y val="0.17093502659483509"/>
          <c:w val="0.52654519598672733"/>
          <c:h val="0.57776696292890495"/>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772-4A52-9A70-803F2675287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772-4A52-9A70-803F2675287C}"/>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عدد المسجلين</c:v>
                </c:pt>
                <c:pt idx="1">
                  <c:v>رسى عليهم المزاد</c:v>
                </c:pt>
              </c:strCache>
            </c:strRef>
          </c:cat>
          <c:val>
            <c:numRef>
              <c:f>Sheet1!$B$2:$B$3</c:f>
              <c:numCache>
                <c:formatCode>General</c:formatCode>
                <c:ptCount val="2"/>
                <c:pt idx="0">
                  <c:v>10</c:v>
                </c:pt>
                <c:pt idx="1">
                  <c:v>1</c:v>
                </c:pt>
              </c:numCache>
            </c:numRef>
          </c:val>
          <c:extLst>
            <c:ext xmlns:c16="http://schemas.microsoft.com/office/drawing/2014/chart" uri="{C3380CC4-5D6E-409C-BE32-E72D297353CC}">
              <c16:uniqueId val="{00000000-58A9-4F68-A86E-E46E5D272CF6}"/>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lang="en-US" sz="3200" b="0" i="0" u="none" strike="noStrike" kern="1200" baseline="0">
              <a:solidFill>
                <a:srgbClr val="022A3C"/>
              </a:solidFill>
              <a:latin typeface="DIN NEXT™ ARABIC ULTRALIGHT" panose="020B0203020203050203" pitchFamily="34" charset="-78"/>
              <a:ea typeface="+mn-ea"/>
              <a:cs typeface="DIN NEXT™ ARABIC ULTRALIGHT" panose="020B0203020203050203" pitchFamily="34" charset="-78"/>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4214E8-85B4-E9CF-2F9D-E7F7F80D0D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E349CC8-6F46-230C-F8EA-951F4BCC859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24DD6D-D7A3-41A0-B307-06D96044E20E}" type="datetimeFigureOut">
              <a:rPr lang="en-GB" smtClean="0"/>
              <a:t>23/06/2025</a:t>
            </a:fld>
            <a:endParaRPr lang="en-GB"/>
          </a:p>
        </p:txBody>
      </p:sp>
      <p:sp>
        <p:nvSpPr>
          <p:cNvPr id="4" name="Footer Placeholder 3">
            <a:extLst>
              <a:ext uri="{FF2B5EF4-FFF2-40B4-BE49-F238E27FC236}">
                <a16:creationId xmlns:a16="http://schemas.microsoft.com/office/drawing/2014/main" id="{3366CFE6-6EC4-9D62-B4D9-7517C17D85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69F9471-8001-E7D2-A0ED-8B09E933BC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E3F2A3-03F8-40D5-B7F3-DE7FC9FCE161}" type="slidenum">
              <a:rPr lang="en-GB" smtClean="0"/>
              <a:t>‹#›</a:t>
            </a:fld>
            <a:endParaRPr lang="en-GB"/>
          </a:p>
        </p:txBody>
      </p:sp>
    </p:spTree>
    <p:extLst>
      <p:ext uri="{BB962C8B-B14F-4D97-AF65-F5344CB8AC3E}">
        <p14:creationId xmlns:p14="http://schemas.microsoft.com/office/powerpoint/2010/main" val="42533425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4C69D9-9B88-44AE-B8D9-5290314D53FA}" type="datetimeFigureOut">
              <a:rPr lang="en-GB" smtClean="0"/>
              <a:t>23/06/2025</a:t>
            </a:fld>
            <a:endParaRPr lang="en-GB"/>
          </a:p>
        </p:txBody>
      </p:sp>
      <p:sp>
        <p:nvSpPr>
          <p:cNvPr id="4" name="Slide Image Placeholder 3"/>
          <p:cNvSpPr>
            <a:spLocks noGrp="1" noRot="1" noChangeAspect="1"/>
          </p:cNvSpPr>
          <p:nvPr>
            <p:ph type="sldImg" idx="2"/>
          </p:nvPr>
        </p:nvSpPr>
        <p:spPr>
          <a:xfrm>
            <a:off x="2181225" y="1143000"/>
            <a:ext cx="24955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BCE468-6493-4EA3-B215-84479908955B}" type="slidenum">
              <a:rPr lang="en-GB" smtClean="0"/>
              <a:t>‹#›</a:t>
            </a:fld>
            <a:endParaRPr lang="en-GB"/>
          </a:p>
        </p:txBody>
      </p:sp>
    </p:spTree>
    <p:extLst>
      <p:ext uri="{BB962C8B-B14F-4D97-AF65-F5344CB8AC3E}">
        <p14:creationId xmlns:p14="http://schemas.microsoft.com/office/powerpoint/2010/main" val="3694919237"/>
      </p:ext>
    </p:extLst>
  </p:cSld>
  <p:clrMap bg1="lt1" tx1="dk1" bg2="lt2" tx2="dk2" accent1="accent1" accent2="accent2" accent3="accent3" accent4="accent4" accent5="accent5" accent6="accent6" hlink="hlink" folHlink="folHlink"/>
  <p:hf hdr="0" dt="0"/>
  <p:notesStyle>
    <a:lvl1pPr marL="0" algn="l" defTabSz="881096" rtl="0" eaLnBrk="1" latinLnBrk="0" hangingPunct="1">
      <a:defRPr sz="1156" kern="1200">
        <a:solidFill>
          <a:schemeClr val="tx1"/>
        </a:solidFill>
        <a:latin typeface="+mn-lt"/>
        <a:ea typeface="+mn-ea"/>
        <a:cs typeface="+mn-cs"/>
      </a:defRPr>
    </a:lvl1pPr>
    <a:lvl2pPr marL="440548" algn="l" defTabSz="881096" rtl="0" eaLnBrk="1" latinLnBrk="0" hangingPunct="1">
      <a:defRPr sz="1156" kern="1200">
        <a:solidFill>
          <a:schemeClr val="tx1"/>
        </a:solidFill>
        <a:latin typeface="+mn-lt"/>
        <a:ea typeface="+mn-ea"/>
        <a:cs typeface="+mn-cs"/>
      </a:defRPr>
    </a:lvl2pPr>
    <a:lvl3pPr marL="881096" algn="l" defTabSz="881096" rtl="0" eaLnBrk="1" latinLnBrk="0" hangingPunct="1">
      <a:defRPr sz="1156" kern="1200">
        <a:solidFill>
          <a:schemeClr val="tx1"/>
        </a:solidFill>
        <a:latin typeface="+mn-lt"/>
        <a:ea typeface="+mn-ea"/>
        <a:cs typeface="+mn-cs"/>
      </a:defRPr>
    </a:lvl3pPr>
    <a:lvl4pPr marL="1321643" algn="l" defTabSz="881096" rtl="0" eaLnBrk="1" latinLnBrk="0" hangingPunct="1">
      <a:defRPr sz="1156" kern="1200">
        <a:solidFill>
          <a:schemeClr val="tx1"/>
        </a:solidFill>
        <a:latin typeface="+mn-lt"/>
        <a:ea typeface="+mn-ea"/>
        <a:cs typeface="+mn-cs"/>
      </a:defRPr>
    </a:lvl4pPr>
    <a:lvl5pPr marL="1762192" algn="l" defTabSz="881096" rtl="0" eaLnBrk="1" latinLnBrk="0" hangingPunct="1">
      <a:defRPr sz="1156" kern="1200">
        <a:solidFill>
          <a:schemeClr val="tx1"/>
        </a:solidFill>
        <a:latin typeface="+mn-lt"/>
        <a:ea typeface="+mn-ea"/>
        <a:cs typeface="+mn-cs"/>
      </a:defRPr>
    </a:lvl5pPr>
    <a:lvl6pPr marL="2202739" algn="l" defTabSz="881096" rtl="0" eaLnBrk="1" latinLnBrk="0" hangingPunct="1">
      <a:defRPr sz="1156" kern="1200">
        <a:solidFill>
          <a:schemeClr val="tx1"/>
        </a:solidFill>
        <a:latin typeface="+mn-lt"/>
        <a:ea typeface="+mn-ea"/>
        <a:cs typeface="+mn-cs"/>
      </a:defRPr>
    </a:lvl6pPr>
    <a:lvl7pPr marL="2643287" algn="l" defTabSz="881096" rtl="0" eaLnBrk="1" latinLnBrk="0" hangingPunct="1">
      <a:defRPr sz="1156" kern="1200">
        <a:solidFill>
          <a:schemeClr val="tx1"/>
        </a:solidFill>
        <a:latin typeface="+mn-lt"/>
        <a:ea typeface="+mn-ea"/>
        <a:cs typeface="+mn-cs"/>
      </a:defRPr>
    </a:lvl7pPr>
    <a:lvl8pPr marL="3083834" algn="l" defTabSz="881096" rtl="0" eaLnBrk="1" latinLnBrk="0" hangingPunct="1">
      <a:defRPr sz="1156" kern="1200">
        <a:solidFill>
          <a:schemeClr val="tx1"/>
        </a:solidFill>
        <a:latin typeface="+mn-lt"/>
        <a:ea typeface="+mn-ea"/>
        <a:cs typeface="+mn-cs"/>
      </a:defRPr>
    </a:lvl8pPr>
    <a:lvl9pPr marL="3524382" algn="l" defTabSz="881096" rtl="0" eaLnBrk="1" latinLnBrk="0" hangingPunct="1">
      <a:defRPr sz="115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81225" y="1143000"/>
            <a:ext cx="2495550" cy="3086100"/>
          </a:xfrm>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45BCE468-6493-4EA3-B215-84479908955B}" type="slidenum">
              <a:rPr lang="en-GB" smtClean="0"/>
              <a:t>1</a:t>
            </a:fld>
            <a:endParaRPr lang="en-GB"/>
          </a:p>
        </p:txBody>
      </p:sp>
    </p:spTree>
    <p:extLst>
      <p:ext uri="{BB962C8B-B14F-4D97-AF65-F5344CB8AC3E}">
        <p14:creationId xmlns:p14="http://schemas.microsoft.com/office/powerpoint/2010/main" val="2407113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FC7C8-F2AE-9AB2-3888-D49E5EB8DD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00675E-CC59-4427-37AE-97F03207D6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203C67-4823-8BA7-BCD3-BDD7E61559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474770-466D-A061-52A0-8CB86EC1AC22}"/>
              </a:ext>
            </a:extLst>
          </p:cNvPr>
          <p:cNvSpPr>
            <a:spLocks noGrp="1"/>
          </p:cNvSpPr>
          <p:nvPr>
            <p:ph type="sldNum" sz="quarter" idx="5"/>
          </p:nvPr>
        </p:nvSpPr>
        <p:spPr/>
        <p:txBody>
          <a:bodyPr/>
          <a:lstStyle/>
          <a:p>
            <a:fld id="{B93A6D0C-95F1-46D7-8A94-89F4D7402033}" type="slidenum">
              <a:rPr lang="en-GB" smtClean="0"/>
              <a:t>5</a:t>
            </a:fld>
            <a:endParaRPr lang="en-GB"/>
          </a:p>
        </p:txBody>
      </p:sp>
    </p:spTree>
    <p:extLst>
      <p:ext uri="{BB962C8B-B14F-4D97-AF65-F5344CB8AC3E}">
        <p14:creationId xmlns:p14="http://schemas.microsoft.com/office/powerpoint/2010/main" val="3598146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BCE468-6493-4EA3-B215-84479908955B}" type="slidenum">
              <a:rPr lang="en-GB" smtClean="0"/>
              <a:t>16</a:t>
            </a:fld>
            <a:endParaRPr lang="en-GB"/>
          </a:p>
        </p:txBody>
      </p:sp>
      <p:sp>
        <p:nvSpPr>
          <p:cNvPr id="5" name="Footer Placeholder 4">
            <a:extLst>
              <a:ext uri="{FF2B5EF4-FFF2-40B4-BE49-F238E27FC236}">
                <a16:creationId xmlns:a16="http://schemas.microsoft.com/office/drawing/2014/main" id="{44E032B8-DEC2-4DF5-40E7-814494580C86}"/>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4146962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4966" y="1820463"/>
            <a:ext cx="7649607" cy="3872665"/>
          </a:xfrm>
        </p:spPr>
        <p:txBody>
          <a:bodyPr anchor="b"/>
          <a:lstStyle>
            <a:lvl1pPr algn="ctr">
              <a:defRPr sz="5905"/>
            </a:lvl1pPr>
          </a:lstStyle>
          <a:p>
            <a:r>
              <a:rPr lang="en-US"/>
              <a:t>Click to edit Master title style</a:t>
            </a:r>
            <a:endParaRPr lang="en-US" dirty="0"/>
          </a:p>
        </p:txBody>
      </p:sp>
      <p:sp>
        <p:nvSpPr>
          <p:cNvPr id="3" name="Subtitle 2"/>
          <p:cNvSpPr>
            <a:spLocks noGrp="1"/>
          </p:cNvSpPr>
          <p:nvPr>
            <p:ph type="subTitle" idx="1"/>
          </p:nvPr>
        </p:nvSpPr>
        <p:spPr>
          <a:xfrm>
            <a:off x="1124942" y="5842472"/>
            <a:ext cx="6749654" cy="2685631"/>
          </a:xfrm>
        </p:spPr>
        <p:txBody>
          <a:bodyPr/>
          <a:lstStyle>
            <a:lvl1pPr marL="0" indent="0" algn="ctr">
              <a:buNone/>
              <a:defRPr sz="2362"/>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962522-5044-443A-84BD-6C9E6A85FD7F}" type="datetime1">
              <a:rPr lang="en-GB" smtClean="0"/>
              <a:t>23/06/2025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23003553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1BC91A-6A66-4E5F-B124-572737A4BCB1}" type="datetime1">
              <a:rPr lang="en-GB" smtClean="0"/>
              <a:t>23/06/2025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739785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0295" y="592229"/>
            <a:ext cx="1940525" cy="942674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18719" y="592229"/>
            <a:ext cx="5709082" cy="942674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2B2421-40CA-455D-BBBC-4EBC27E7E04F}" type="datetime1">
              <a:rPr lang="en-GB" smtClean="0"/>
              <a:t>23/06/2025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41265371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3236D7-FF74-4468-A3A4-4C77745A9C0F}" type="datetime1">
              <a:rPr lang="en-GB" smtClean="0"/>
              <a:t>23/06/2025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4182837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4031" y="2773182"/>
            <a:ext cx="7762102" cy="4627113"/>
          </a:xfrm>
        </p:spPr>
        <p:txBody>
          <a:bodyPr anchor="b"/>
          <a:lstStyle>
            <a:lvl1pPr>
              <a:defRPr sz="5905"/>
            </a:lvl1pPr>
          </a:lstStyle>
          <a:p>
            <a:r>
              <a:rPr lang="en-US"/>
              <a:t>Click to edit Master title style</a:t>
            </a:r>
            <a:endParaRPr lang="en-US" dirty="0"/>
          </a:p>
        </p:txBody>
      </p:sp>
      <p:sp>
        <p:nvSpPr>
          <p:cNvPr id="3" name="Text Placeholder 2"/>
          <p:cNvSpPr>
            <a:spLocks noGrp="1"/>
          </p:cNvSpPr>
          <p:nvPr>
            <p:ph type="body" idx="1"/>
          </p:nvPr>
        </p:nvSpPr>
        <p:spPr>
          <a:xfrm>
            <a:off x="614031" y="7444069"/>
            <a:ext cx="7762102" cy="2433290"/>
          </a:xfrm>
        </p:spPr>
        <p:txBody>
          <a:bodyPr/>
          <a:lstStyle>
            <a:lvl1pPr marL="0" indent="0">
              <a:buNone/>
              <a:defRPr sz="2362">
                <a:solidFill>
                  <a:schemeClr val="tx1"/>
                </a:solidFill>
              </a:defRPr>
            </a:lvl1pPr>
            <a:lvl2pPr marL="449976" indent="0">
              <a:buNone/>
              <a:defRPr sz="1968">
                <a:solidFill>
                  <a:schemeClr val="tx1">
                    <a:tint val="75000"/>
                  </a:schemeClr>
                </a:solidFill>
              </a:defRPr>
            </a:lvl2pPr>
            <a:lvl3pPr marL="899952" indent="0">
              <a:buNone/>
              <a:defRPr sz="1772">
                <a:solidFill>
                  <a:schemeClr val="tx1">
                    <a:tint val="75000"/>
                  </a:schemeClr>
                </a:solidFill>
              </a:defRPr>
            </a:lvl3pPr>
            <a:lvl4pPr marL="1349929" indent="0">
              <a:buNone/>
              <a:defRPr sz="1575">
                <a:solidFill>
                  <a:schemeClr val="tx1">
                    <a:tint val="75000"/>
                  </a:schemeClr>
                </a:solidFill>
              </a:defRPr>
            </a:lvl4pPr>
            <a:lvl5pPr marL="1799905" indent="0">
              <a:buNone/>
              <a:defRPr sz="1575">
                <a:solidFill>
                  <a:schemeClr val="tx1">
                    <a:tint val="75000"/>
                  </a:schemeClr>
                </a:solidFill>
              </a:defRPr>
            </a:lvl5pPr>
            <a:lvl6pPr marL="2249881" indent="0">
              <a:buNone/>
              <a:defRPr sz="1575">
                <a:solidFill>
                  <a:schemeClr val="tx1">
                    <a:tint val="75000"/>
                  </a:schemeClr>
                </a:solidFill>
              </a:defRPr>
            </a:lvl6pPr>
            <a:lvl7pPr marL="2699857" indent="0">
              <a:buNone/>
              <a:defRPr sz="1575">
                <a:solidFill>
                  <a:schemeClr val="tx1">
                    <a:tint val="75000"/>
                  </a:schemeClr>
                </a:solidFill>
              </a:defRPr>
            </a:lvl7pPr>
            <a:lvl8pPr marL="3149834" indent="0">
              <a:buNone/>
              <a:defRPr sz="1575">
                <a:solidFill>
                  <a:schemeClr val="tx1">
                    <a:tint val="75000"/>
                  </a:schemeClr>
                </a:solidFill>
              </a:defRPr>
            </a:lvl8pPr>
            <a:lvl9pPr marL="3599810" indent="0">
              <a:buNone/>
              <a:defRPr sz="157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C0E7BC-DE0F-468D-8B1E-45BE5849828A}" type="datetime1">
              <a:rPr lang="en-GB" smtClean="0"/>
              <a:t>23/06/2025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92715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18718" y="2961147"/>
            <a:ext cx="3824804" cy="7057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56016" y="2961147"/>
            <a:ext cx="3824804" cy="7057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4613D-2461-4176-B1AF-754055DA1954}" type="datetime1">
              <a:rPr lang="en-GB" smtClean="0"/>
              <a:t>23/06/2025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37574335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9890" y="592232"/>
            <a:ext cx="7762102" cy="2150051"/>
          </a:xfrm>
        </p:spPr>
        <p:txBody>
          <a:bodyPr/>
          <a:lstStyle/>
          <a:p>
            <a:r>
              <a:rPr lang="en-US"/>
              <a:t>Click to edit Master title style</a:t>
            </a:r>
            <a:endParaRPr lang="en-US" dirty="0"/>
          </a:p>
        </p:txBody>
      </p:sp>
      <p:sp>
        <p:nvSpPr>
          <p:cNvPr id="3" name="Text Placeholder 2"/>
          <p:cNvSpPr>
            <a:spLocks noGrp="1"/>
          </p:cNvSpPr>
          <p:nvPr>
            <p:ph type="body" idx="1"/>
          </p:nvPr>
        </p:nvSpPr>
        <p:spPr>
          <a:xfrm>
            <a:off x="619891" y="2726831"/>
            <a:ext cx="3807226" cy="1336378"/>
          </a:xfrm>
        </p:spPr>
        <p:txBody>
          <a:bodyPr anchor="b"/>
          <a:lstStyle>
            <a:lvl1pPr marL="0" indent="0">
              <a:buNone/>
              <a:defRPr sz="2362" b="1"/>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en-US"/>
              <a:t>Click to edit Master text styles</a:t>
            </a:r>
          </a:p>
        </p:txBody>
      </p:sp>
      <p:sp>
        <p:nvSpPr>
          <p:cNvPr id="4" name="Content Placeholder 3"/>
          <p:cNvSpPr>
            <a:spLocks noGrp="1"/>
          </p:cNvSpPr>
          <p:nvPr>
            <p:ph sz="half" idx="2"/>
          </p:nvPr>
        </p:nvSpPr>
        <p:spPr>
          <a:xfrm>
            <a:off x="619891" y="4063209"/>
            <a:ext cx="3807226" cy="5976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56017" y="2726831"/>
            <a:ext cx="3825976" cy="1336378"/>
          </a:xfrm>
        </p:spPr>
        <p:txBody>
          <a:bodyPr anchor="b"/>
          <a:lstStyle>
            <a:lvl1pPr marL="0" indent="0">
              <a:buNone/>
              <a:defRPr sz="2362" b="1"/>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en-US"/>
              <a:t>Click to edit Master text styles</a:t>
            </a:r>
          </a:p>
        </p:txBody>
      </p:sp>
      <p:sp>
        <p:nvSpPr>
          <p:cNvPr id="6" name="Content Placeholder 5"/>
          <p:cNvSpPr>
            <a:spLocks noGrp="1"/>
          </p:cNvSpPr>
          <p:nvPr>
            <p:ph sz="quarter" idx="4"/>
          </p:nvPr>
        </p:nvSpPr>
        <p:spPr>
          <a:xfrm>
            <a:off x="4556017" y="4063209"/>
            <a:ext cx="3825976" cy="5976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6DACFB-184A-4C8A-B1F8-29E07CB5B463}" type="datetime1">
              <a:rPr lang="en-GB" smtClean="0"/>
              <a:t>23/06/2025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3193729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7F3D67-E5C9-48ED-AAA2-DBAD2CE975F8}" type="datetime1">
              <a:rPr lang="en-GB" smtClean="0"/>
              <a:t>23/06/2025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8959495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BDEE22-C146-498F-8CBF-7CE5629E39B4}" type="datetime1">
              <a:rPr lang="en-GB" smtClean="0"/>
              <a:t>23/06/2025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8824069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9891" y="741574"/>
            <a:ext cx="2902585" cy="2595510"/>
          </a:xfrm>
        </p:spPr>
        <p:txBody>
          <a:bodyPr anchor="b"/>
          <a:lstStyle>
            <a:lvl1pPr>
              <a:defRPr sz="3149"/>
            </a:lvl1pPr>
          </a:lstStyle>
          <a:p>
            <a:r>
              <a:rPr lang="en-US"/>
              <a:t>Click to edit Master title style</a:t>
            </a:r>
            <a:endParaRPr lang="en-US" dirty="0"/>
          </a:p>
        </p:txBody>
      </p:sp>
      <p:sp>
        <p:nvSpPr>
          <p:cNvPr id="3" name="Content Placeholder 2"/>
          <p:cNvSpPr>
            <a:spLocks noGrp="1"/>
          </p:cNvSpPr>
          <p:nvPr>
            <p:ph idx="1"/>
          </p:nvPr>
        </p:nvSpPr>
        <p:spPr>
          <a:xfrm>
            <a:off x="3825976" y="1601597"/>
            <a:ext cx="4556016" cy="7904975"/>
          </a:xfrm>
        </p:spPr>
        <p:txBody>
          <a:bodyPr/>
          <a:lstStyle>
            <a:lvl1pPr>
              <a:defRPr sz="3149"/>
            </a:lvl1pPr>
            <a:lvl2pPr>
              <a:defRPr sz="2756"/>
            </a:lvl2pPr>
            <a:lvl3pPr>
              <a:defRPr sz="2362"/>
            </a:lvl3pPr>
            <a:lvl4pPr>
              <a:defRPr sz="1968"/>
            </a:lvl4pPr>
            <a:lvl5pPr>
              <a:defRPr sz="1968"/>
            </a:lvl5pPr>
            <a:lvl6pPr>
              <a:defRPr sz="1968"/>
            </a:lvl6pPr>
            <a:lvl7pPr>
              <a:defRPr sz="1968"/>
            </a:lvl7pPr>
            <a:lvl8pPr>
              <a:defRPr sz="1968"/>
            </a:lvl8pPr>
            <a:lvl9pPr>
              <a:defRPr sz="196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19891" y="3337084"/>
            <a:ext cx="2902585" cy="6182361"/>
          </a:xfrm>
        </p:spPr>
        <p:txBody>
          <a:bodyPr/>
          <a:lstStyle>
            <a:lvl1pPr marL="0" indent="0">
              <a:buNone/>
              <a:defRPr sz="1575"/>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en-US"/>
              <a:t>Click to edit Master text styles</a:t>
            </a:r>
          </a:p>
        </p:txBody>
      </p:sp>
      <p:sp>
        <p:nvSpPr>
          <p:cNvPr id="5" name="Date Placeholder 4"/>
          <p:cNvSpPr>
            <a:spLocks noGrp="1"/>
          </p:cNvSpPr>
          <p:nvPr>
            <p:ph type="dt" sz="half" idx="10"/>
          </p:nvPr>
        </p:nvSpPr>
        <p:spPr/>
        <p:txBody>
          <a:bodyPr/>
          <a:lstStyle/>
          <a:p>
            <a:fld id="{D6925C95-FF0A-4943-BFEE-AFF923EB5377}" type="datetime1">
              <a:rPr lang="en-GB" smtClean="0"/>
              <a:t>23/06/2025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39075768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9891" y="741574"/>
            <a:ext cx="2902585" cy="2595510"/>
          </a:xfrm>
        </p:spPr>
        <p:txBody>
          <a:bodyPr anchor="b"/>
          <a:lstStyle>
            <a:lvl1pPr>
              <a:defRPr sz="3149"/>
            </a:lvl1pPr>
          </a:lstStyle>
          <a:p>
            <a:r>
              <a:rPr lang="en-US"/>
              <a:t>Click to edit Master title style</a:t>
            </a:r>
            <a:endParaRPr lang="en-US" dirty="0"/>
          </a:p>
        </p:txBody>
      </p:sp>
      <p:sp>
        <p:nvSpPr>
          <p:cNvPr id="3" name="Picture Placeholder 2"/>
          <p:cNvSpPr>
            <a:spLocks noGrp="1" noChangeAspect="1"/>
          </p:cNvSpPr>
          <p:nvPr>
            <p:ph type="pic" idx="1"/>
          </p:nvPr>
        </p:nvSpPr>
        <p:spPr>
          <a:xfrm>
            <a:off x="3825976" y="1601597"/>
            <a:ext cx="4556016" cy="7904975"/>
          </a:xfrm>
        </p:spPr>
        <p:txBody>
          <a:bodyPr anchor="t"/>
          <a:lstStyle>
            <a:lvl1pPr marL="0" indent="0">
              <a:buNone/>
              <a:defRPr sz="3149"/>
            </a:lvl1pPr>
            <a:lvl2pPr marL="449976" indent="0">
              <a:buNone/>
              <a:defRPr sz="2756"/>
            </a:lvl2pPr>
            <a:lvl3pPr marL="899952" indent="0">
              <a:buNone/>
              <a:defRPr sz="2362"/>
            </a:lvl3pPr>
            <a:lvl4pPr marL="1349929" indent="0">
              <a:buNone/>
              <a:defRPr sz="1968"/>
            </a:lvl4pPr>
            <a:lvl5pPr marL="1799905" indent="0">
              <a:buNone/>
              <a:defRPr sz="1968"/>
            </a:lvl5pPr>
            <a:lvl6pPr marL="2249881" indent="0">
              <a:buNone/>
              <a:defRPr sz="1968"/>
            </a:lvl6pPr>
            <a:lvl7pPr marL="2699857" indent="0">
              <a:buNone/>
              <a:defRPr sz="1968"/>
            </a:lvl7pPr>
            <a:lvl8pPr marL="3149834" indent="0">
              <a:buNone/>
              <a:defRPr sz="1968"/>
            </a:lvl8pPr>
            <a:lvl9pPr marL="3599810" indent="0">
              <a:buNone/>
              <a:defRPr sz="1968"/>
            </a:lvl9pPr>
          </a:lstStyle>
          <a:p>
            <a:r>
              <a:rPr lang="en-US"/>
              <a:t>Click icon to add picture</a:t>
            </a:r>
            <a:endParaRPr lang="en-US" dirty="0"/>
          </a:p>
        </p:txBody>
      </p:sp>
      <p:sp>
        <p:nvSpPr>
          <p:cNvPr id="4" name="Text Placeholder 3"/>
          <p:cNvSpPr>
            <a:spLocks noGrp="1"/>
          </p:cNvSpPr>
          <p:nvPr>
            <p:ph type="body" sz="half" idx="2"/>
          </p:nvPr>
        </p:nvSpPr>
        <p:spPr>
          <a:xfrm>
            <a:off x="619891" y="3337084"/>
            <a:ext cx="2902585" cy="6182361"/>
          </a:xfrm>
        </p:spPr>
        <p:txBody>
          <a:bodyPr/>
          <a:lstStyle>
            <a:lvl1pPr marL="0" indent="0">
              <a:buNone/>
              <a:defRPr sz="1575"/>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en-US"/>
              <a:t>Click to edit Master text styles</a:t>
            </a:r>
          </a:p>
        </p:txBody>
      </p:sp>
      <p:sp>
        <p:nvSpPr>
          <p:cNvPr id="5" name="Date Placeholder 4"/>
          <p:cNvSpPr>
            <a:spLocks noGrp="1"/>
          </p:cNvSpPr>
          <p:nvPr>
            <p:ph type="dt" sz="half" idx="10"/>
          </p:nvPr>
        </p:nvSpPr>
        <p:spPr/>
        <p:txBody>
          <a:bodyPr/>
          <a:lstStyle/>
          <a:p>
            <a:fld id="{03917D45-C643-48C1-B4AC-56D66F39721E}" type="datetime1">
              <a:rPr lang="en-GB" smtClean="0"/>
              <a:t>23/06/2025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3801582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8718" y="592232"/>
            <a:ext cx="7762102" cy="215005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18718" y="2961147"/>
            <a:ext cx="7762102" cy="705783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8718" y="10309944"/>
            <a:ext cx="2024896" cy="592229"/>
          </a:xfrm>
          <a:prstGeom prst="rect">
            <a:avLst/>
          </a:prstGeom>
        </p:spPr>
        <p:txBody>
          <a:bodyPr vert="horz" lIns="91440" tIns="45720" rIns="91440" bIns="45720" rtlCol="0" anchor="ctr"/>
          <a:lstStyle>
            <a:lvl1pPr algn="l">
              <a:defRPr sz="1181">
                <a:solidFill>
                  <a:schemeClr val="tx1">
                    <a:tint val="75000"/>
                  </a:schemeClr>
                </a:solidFill>
              </a:defRPr>
            </a:lvl1pPr>
          </a:lstStyle>
          <a:p>
            <a:fld id="{0547ED50-6738-4E1B-9E23-B789162BEE53}" type="datetime1">
              <a:rPr lang="en-GB" smtClean="0"/>
              <a:t>23/06/2025</a:t>
            </a:fld>
            <a:endParaRPr lang="en-GB"/>
          </a:p>
        </p:txBody>
      </p:sp>
      <p:sp>
        <p:nvSpPr>
          <p:cNvPr id="5" name="Footer Placeholder 4"/>
          <p:cNvSpPr>
            <a:spLocks noGrp="1"/>
          </p:cNvSpPr>
          <p:nvPr>
            <p:ph type="ftr" sz="quarter" idx="3"/>
          </p:nvPr>
        </p:nvSpPr>
        <p:spPr>
          <a:xfrm>
            <a:off x="2981097" y="10309944"/>
            <a:ext cx="3037344" cy="592229"/>
          </a:xfrm>
          <a:prstGeom prst="rect">
            <a:avLst/>
          </a:prstGeom>
        </p:spPr>
        <p:txBody>
          <a:bodyPr vert="horz" lIns="91440" tIns="45720" rIns="91440" bIns="45720" rtlCol="0" anchor="ctr"/>
          <a:lstStyle>
            <a:lvl1pPr algn="ctr">
              <a:defRPr sz="1181">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355924" y="10309944"/>
            <a:ext cx="2024896" cy="592229"/>
          </a:xfrm>
          <a:prstGeom prst="rect">
            <a:avLst/>
          </a:prstGeom>
        </p:spPr>
        <p:txBody>
          <a:bodyPr vert="horz" lIns="91440" tIns="45720" rIns="91440" bIns="45720" rtlCol="0" anchor="ctr"/>
          <a:lstStyle>
            <a:lvl1pPr algn="r">
              <a:defRPr sz="1181">
                <a:solidFill>
                  <a:schemeClr val="tx1">
                    <a:tint val="75000"/>
                  </a:schemeClr>
                </a:solidFill>
              </a:defRPr>
            </a:lvl1pPr>
          </a:lstStyle>
          <a:p>
            <a:fld id="{6915ADF0-A60C-4303-932F-4E87F5772C84}" type="slidenum">
              <a:rPr lang="en-GB" smtClean="0"/>
              <a:t>‹#›</a:t>
            </a:fld>
            <a:endParaRPr lang="en-GB"/>
          </a:p>
        </p:txBody>
      </p:sp>
    </p:spTree>
    <p:extLst>
      <p:ext uri="{BB962C8B-B14F-4D97-AF65-F5344CB8AC3E}">
        <p14:creationId xmlns:p14="http://schemas.microsoft.com/office/powerpoint/2010/main" val="330877129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lvl1pPr algn="l" defTabSz="899952" rtl="0" eaLnBrk="1" latinLnBrk="0" hangingPunct="1">
        <a:lnSpc>
          <a:spcPct val="90000"/>
        </a:lnSpc>
        <a:spcBef>
          <a:spcPct val="0"/>
        </a:spcBef>
        <a:buNone/>
        <a:defRPr sz="4330" kern="1200">
          <a:solidFill>
            <a:schemeClr val="tx1"/>
          </a:solidFill>
          <a:latin typeface="+mj-lt"/>
          <a:ea typeface="+mj-ea"/>
          <a:cs typeface="+mj-cs"/>
        </a:defRPr>
      </a:lvl1pPr>
    </p:titleStyle>
    <p:bodyStyle>
      <a:lvl1pPr marL="224988" indent="-224988" algn="l" defTabSz="899952" rtl="0" eaLnBrk="1" latinLnBrk="0" hangingPunct="1">
        <a:lnSpc>
          <a:spcPct val="90000"/>
        </a:lnSpc>
        <a:spcBef>
          <a:spcPts val="984"/>
        </a:spcBef>
        <a:buFont typeface="Arial" panose="020B0604020202020204" pitchFamily="34" charset="0"/>
        <a:buChar char="•"/>
        <a:defRPr sz="2756" kern="1200">
          <a:solidFill>
            <a:schemeClr val="tx1"/>
          </a:solidFill>
          <a:latin typeface="+mn-lt"/>
          <a:ea typeface="+mn-ea"/>
          <a:cs typeface="+mn-cs"/>
        </a:defRPr>
      </a:lvl1pPr>
      <a:lvl2pPr marL="674964" indent="-224988" algn="l" defTabSz="899952" rtl="0" eaLnBrk="1" latinLnBrk="0" hangingPunct="1">
        <a:lnSpc>
          <a:spcPct val="90000"/>
        </a:lnSpc>
        <a:spcBef>
          <a:spcPts val="492"/>
        </a:spcBef>
        <a:buFont typeface="Arial" panose="020B0604020202020204" pitchFamily="34" charset="0"/>
        <a:buChar char="•"/>
        <a:defRPr sz="2362" kern="1200">
          <a:solidFill>
            <a:schemeClr val="tx1"/>
          </a:solidFill>
          <a:latin typeface="+mn-lt"/>
          <a:ea typeface="+mn-ea"/>
          <a:cs typeface="+mn-cs"/>
        </a:defRPr>
      </a:lvl2pPr>
      <a:lvl3pPr marL="1124941" indent="-224988" algn="l" defTabSz="899952" rtl="0" eaLnBrk="1" latinLnBrk="0" hangingPunct="1">
        <a:lnSpc>
          <a:spcPct val="90000"/>
        </a:lnSpc>
        <a:spcBef>
          <a:spcPts val="492"/>
        </a:spcBef>
        <a:buFont typeface="Arial" panose="020B0604020202020204" pitchFamily="34" charset="0"/>
        <a:buChar char="•"/>
        <a:defRPr sz="1968" kern="1200">
          <a:solidFill>
            <a:schemeClr val="tx1"/>
          </a:solidFill>
          <a:latin typeface="+mn-lt"/>
          <a:ea typeface="+mn-ea"/>
          <a:cs typeface="+mn-cs"/>
        </a:defRPr>
      </a:lvl3pPr>
      <a:lvl4pPr marL="1574917"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4pPr>
      <a:lvl5pPr marL="2024893"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5pPr>
      <a:lvl6pPr marL="2474869"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4846"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4822"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4798"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p:bodyStyle>
    <p:otherStyle>
      <a:defPPr>
        <a:defRPr lang="en-US"/>
      </a:defPPr>
      <a:lvl1pPr marL="0" algn="l" defTabSz="899952" rtl="0" eaLnBrk="1" latinLnBrk="0" hangingPunct="1">
        <a:defRPr sz="1772" kern="1200">
          <a:solidFill>
            <a:schemeClr val="tx1"/>
          </a:solidFill>
          <a:latin typeface="+mn-lt"/>
          <a:ea typeface="+mn-ea"/>
          <a:cs typeface="+mn-cs"/>
        </a:defRPr>
      </a:lvl1pPr>
      <a:lvl2pPr marL="449976" algn="l" defTabSz="899952" rtl="0" eaLnBrk="1" latinLnBrk="0" hangingPunct="1">
        <a:defRPr sz="1772" kern="1200">
          <a:solidFill>
            <a:schemeClr val="tx1"/>
          </a:solidFill>
          <a:latin typeface="+mn-lt"/>
          <a:ea typeface="+mn-ea"/>
          <a:cs typeface="+mn-cs"/>
        </a:defRPr>
      </a:lvl2pPr>
      <a:lvl3pPr marL="899952" algn="l" defTabSz="899952" rtl="0" eaLnBrk="1" latinLnBrk="0" hangingPunct="1">
        <a:defRPr sz="1772" kern="1200">
          <a:solidFill>
            <a:schemeClr val="tx1"/>
          </a:solidFill>
          <a:latin typeface="+mn-lt"/>
          <a:ea typeface="+mn-ea"/>
          <a:cs typeface="+mn-cs"/>
        </a:defRPr>
      </a:lvl3pPr>
      <a:lvl4pPr marL="1349929" algn="l" defTabSz="899952" rtl="0" eaLnBrk="1" latinLnBrk="0" hangingPunct="1">
        <a:defRPr sz="1772" kern="1200">
          <a:solidFill>
            <a:schemeClr val="tx1"/>
          </a:solidFill>
          <a:latin typeface="+mn-lt"/>
          <a:ea typeface="+mn-ea"/>
          <a:cs typeface="+mn-cs"/>
        </a:defRPr>
      </a:lvl4pPr>
      <a:lvl5pPr marL="1799905" algn="l" defTabSz="899952" rtl="0" eaLnBrk="1" latinLnBrk="0" hangingPunct="1">
        <a:defRPr sz="1772" kern="1200">
          <a:solidFill>
            <a:schemeClr val="tx1"/>
          </a:solidFill>
          <a:latin typeface="+mn-lt"/>
          <a:ea typeface="+mn-ea"/>
          <a:cs typeface="+mn-cs"/>
        </a:defRPr>
      </a:lvl5pPr>
      <a:lvl6pPr marL="2249881" algn="l" defTabSz="899952" rtl="0" eaLnBrk="1" latinLnBrk="0" hangingPunct="1">
        <a:defRPr sz="1772" kern="1200">
          <a:solidFill>
            <a:schemeClr val="tx1"/>
          </a:solidFill>
          <a:latin typeface="+mn-lt"/>
          <a:ea typeface="+mn-ea"/>
          <a:cs typeface="+mn-cs"/>
        </a:defRPr>
      </a:lvl6pPr>
      <a:lvl7pPr marL="2699857" algn="l" defTabSz="899952" rtl="0" eaLnBrk="1" latinLnBrk="0" hangingPunct="1">
        <a:defRPr sz="1772" kern="1200">
          <a:solidFill>
            <a:schemeClr val="tx1"/>
          </a:solidFill>
          <a:latin typeface="+mn-lt"/>
          <a:ea typeface="+mn-ea"/>
          <a:cs typeface="+mn-cs"/>
        </a:defRPr>
      </a:lvl7pPr>
      <a:lvl8pPr marL="3149834" algn="l" defTabSz="899952" rtl="0" eaLnBrk="1" latinLnBrk="0" hangingPunct="1">
        <a:defRPr sz="1772" kern="1200">
          <a:solidFill>
            <a:schemeClr val="tx1"/>
          </a:solidFill>
          <a:latin typeface="+mn-lt"/>
          <a:ea typeface="+mn-ea"/>
          <a:cs typeface="+mn-cs"/>
        </a:defRPr>
      </a:lvl8pPr>
      <a:lvl9pPr marL="3599810" algn="l" defTabSz="899952" rtl="0" eaLnBrk="1" latinLnBrk="0" hangingPunct="1">
        <a:defRPr sz="17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8.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hyperlink" Target="https://maps.app.goo.gl/X27iLhHN7yPcPDo67" TargetMode="External"/><Relationship Id="rId3" Type="http://schemas.openxmlformats.org/officeDocument/2006/relationships/image" Target="../media/image9.png"/><Relationship Id="rId7" Type="http://schemas.openxmlformats.org/officeDocument/2006/relationships/image" Target="../media/image12.sv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hyperlink" Target="https://maps.app.goo.gl/axRrxJQ8omg8oPyt8"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jp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9.png"/><Relationship Id="rId10" Type="http://schemas.openxmlformats.org/officeDocument/2006/relationships/image" Target="../media/image17.png"/><Relationship Id="rId4" Type="http://schemas.openxmlformats.org/officeDocument/2006/relationships/image" Target="../media/image10.png"/><Relationship Id="rId9" Type="http://schemas.openxmlformats.org/officeDocument/2006/relationships/image" Target="../media/image16.png"/><Relationship Id="rId1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160.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3000"/>
          </a:schemeClr>
        </a:solidFill>
        <a:effectLst/>
      </p:bgPr>
    </p:bg>
    <p:spTree>
      <p:nvGrpSpPr>
        <p:cNvPr id="1" name=""/>
        <p:cNvGrpSpPr/>
        <p:nvPr/>
      </p:nvGrpSpPr>
      <p:grpSpPr>
        <a:xfrm>
          <a:off x="0" y="0"/>
          <a:ext cx="0" cy="0"/>
          <a:chOff x="0" y="0"/>
          <a:chExt cx="0" cy="0"/>
        </a:xfrm>
      </p:grpSpPr>
      <p:pic>
        <p:nvPicPr>
          <p:cNvPr id="5" name="Picture 4" descr="An abstract connection in pale grey background">
            <a:extLst>
              <a:ext uri="{FF2B5EF4-FFF2-40B4-BE49-F238E27FC236}">
                <a16:creationId xmlns:a16="http://schemas.microsoft.com/office/drawing/2014/main" id="{3D967C87-CCA5-EBD9-714E-5018E81496F0}"/>
              </a:ext>
            </a:extLst>
          </p:cNvPr>
          <p:cNvPicPr>
            <a:picLocks noChangeAspect="1"/>
          </p:cNvPicPr>
          <p:nvPr/>
        </p:nvPicPr>
        <p:blipFill>
          <a:blip r:embed="rId3">
            <a:extLst>
              <a:ext uri="{28A0092B-C50C-407E-A947-70E740481C1C}">
                <a14:useLocalDpi xmlns:a14="http://schemas.microsoft.com/office/drawing/2010/main" val="0"/>
              </a:ext>
            </a:extLst>
          </a:blip>
          <a:srcRect r="21250"/>
          <a:stretch/>
        </p:blipFill>
        <p:spPr>
          <a:xfrm>
            <a:off x="20" y="5"/>
            <a:ext cx="8995044" cy="11123608"/>
          </a:xfrm>
          <a:prstGeom prst="rect">
            <a:avLst/>
          </a:prstGeom>
        </p:spPr>
      </p:pic>
      <p:sp>
        <p:nvSpPr>
          <p:cNvPr id="10" name="Rectangle 9">
            <a:extLst>
              <a:ext uri="{FF2B5EF4-FFF2-40B4-BE49-F238E27FC236}">
                <a16:creationId xmlns:a16="http://schemas.microsoft.com/office/drawing/2014/main" id="{B3E40623-A3AD-DE71-C50F-1E2E40B42908}"/>
              </a:ext>
            </a:extLst>
          </p:cNvPr>
          <p:cNvSpPr/>
          <p:nvPr/>
        </p:nvSpPr>
        <p:spPr>
          <a:xfrm>
            <a:off x="4433" y="5"/>
            <a:ext cx="8995044" cy="11123608"/>
          </a:xfrm>
          <a:prstGeom prst="rect">
            <a:avLst/>
          </a:prstGeom>
          <a:solidFill>
            <a:srgbClr val="058774">
              <a:alpha val="45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SA" sz="8563" dirty="0"/>
          </a:p>
        </p:txBody>
      </p:sp>
      <p:sp>
        <p:nvSpPr>
          <p:cNvPr id="4" name="TextBox 13">
            <a:extLst>
              <a:ext uri="{FF2B5EF4-FFF2-40B4-BE49-F238E27FC236}">
                <a16:creationId xmlns:a16="http://schemas.microsoft.com/office/drawing/2014/main" id="{112B4642-26A0-0747-7C52-B836D14C9130}"/>
              </a:ext>
            </a:extLst>
          </p:cNvPr>
          <p:cNvSpPr txBox="1"/>
          <p:nvPr/>
        </p:nvSpPr>
        <p:spPr>
          <a:xfrm>
            <a:off x="1208529" y="3637509"/>
            <a:ext cx="6474997" cy="3260508"/>
          </a:xfrm>
          <a:prstGeom prst="rect">
            <a:avLst/>
          </a:prstGeom>
        </p:spPr>
        <p:txBody>
          <a:bodyPr wrap="square" lIns="0" tIns="0" rIns="0" bIns="0" rtlCol="0" anchor="t">
            <a:spAutoFit/>
          </a:bodyPr>
          <a:lstStyle/>
          <a:p>
            <a:pPr algn="ctr">
              <a:lnSpc>
                <a:spcPts val="6282"/>
              </a:lnSpc>
            </a:pPr>
            <a:endParaRPr lang="ar-SA" sz="8000" dirty="0">
              <a:solidFill>
                <a:schemeClr val="bg1"/>
              </a:solidFill>
              <a:latin typeface="DIN NEXT™ ARABIC BOLD" panose="020B0803020203050203" pitchFamily="34" charset="-78"/>
              <a:cs typeface="DIN NEXT™ ARABIC BOLD" panose="020B0803020203050203" pitchFamily="34" charset="-78"/>
            </a:endParaRPr>
          </a:p>
          <a:p>
            <a:pPr algn="ctr">
              <a:lnSpc>
                <a:spcPts val="6282"/>
              </a:lnSpc>
            </a:pPr>
            <a:r>
              <a:rPr lang="ar-SA" sz="7200" dirty="0">
                <a:solidFill>
                  <a:schemeClr val="bg1"/>
                </a:solidFill>
                <a:latin typeface="DIN NEXT™ ARABIC BOLD" panose="020B0803020203050203" pitchFamily="34" charset="-78"/>
                <a:cs typeface="DIN NEXT™ ARABIC BOLD" panose="020B0803020203050203" pitchFamily="34" charset="-78"/>
              </a:rPr>
              <a:t>مزاد</a:t>
            </a:r>
          </a:p>
          <a:p>
            <a:pPr algn="ctr">
              <a:lnSpc>
                <a:spcPts val="6282"/>
              </a:lnSpc>
            </a:pPr>
            <a:r>
              <a:rPr lang="ar-SA" sz="7200" dirty="0">
                <a:solidFill>
                  <a:schemeClr val="bg1"/>
                </a:solidFill>
                <a:latin typeface="DIN NEXT™ ARABIC BOLD" panose="020B0803020203050203" pitchFamily="34" charset="-78"/>
                <a:cs typeface="DIN NEXT™ ARABIC BOLD" panose="020B0803020203050203" pitchFamily="34" charset="-78"/>
              </a:rPr>
              <a:t> </a:t>
            </a:r>
          </a:p>
          <a:p>
            <a:pPr algn="ctr">
              <a:lnSpc>
                <a:spcPts val="6282"/>
              </a:lnSpc>
            </a:pPr>
            <a:r>
              <a:rPr lang="ar-SA" sz="7200" dirty="0">
                <a:solidFill>
                  <a:schemeClr val="bg1"/>
                </a:solidFill>
                <a:latin typeface="DIN NEXT™ ARABIC BOLD" panose="020B0803020203050203" pitchFamily="34" charset="-78"/>
                <a:cs typeface="DIN NEXT™ ARABIC BOLD" panose="020B0803020203050203" pitchFamily="34" charset="-78"/>
              </a:rPr>
              <a:t>بيت المثالي</a:t>
            </a:r>
            <a:endParaRPr lang="en-US" sz="7200" dirty="0">
              <a:solidFill>
                <a:schemeClr val="bg1"/>
              </a:solidFill>
              <a:latin typeface="DIN NEXT™ ARABIC BOLD" panose="020B0803020203050203" pitchFamily="34" charset="-78"/>
              <a:cs typeface="DIN NEXT™ ARABIC BOLD" panose="020B0803020203050203" pitchFamily="34" charset="-78"/>
            </a:endParaRPr>
          </a:p>
        </p:txBody>
      </p:sp>
      <p:pic>
        <p:nvPicPr>
          <p:cNvPr id="11" name="Picture 10">
            <a:extLst>
              <a:ext uri="{FF2B5EF4-FFF2-40B4-BE49-F238E27FC236}">
                <a16:creationId xmlns:a16="http://schemas.microsoft.com/office/drawing/2014/main" id="{37B6484D-FC13-0C08-7710-90B19B9FCE8B}"/>
              </a:ext>
            </a:extLst>
          </p:cNvPr>
          <p:cNvPicPr>
            <a:picLocks noChangeAspect="1"/>
          </p:cNvPicPr>
          <p:nvPr/>
        </p:nvPicPr>
        <p:blipFill>
          <a:blip r:embed="rId4"/>
          <a:stretch>
            <a:fillRect/>
          </a:stretch>
        </p:blipFill>
        <p:spPr>
          <a:xfrm>
            <a:off x="644723" y="9926589"/>
            <a:ext cx="2104198" cy="779332"/>
          </a:xfrm>
          <a:prstGeom prst="rect">
            <a:avLst/>
          </a:prstGeom>
        </p:spPr>
      </p:pic>
      <p:sp>
        <p:nvSpPr>
          <p:cNvPr id="12" name="Rectangle 11">
            <a:extLst>
              <a:ext uri="{FF2B5EF4-FFF2-40B4-BE49-F238E27FC236}">
                <a16:creationId xmlns:a16="http://schemas.microsoft.com/office/drawing/2014/main" id="{BF0F3EC6-7FDD-3A64-11ED-40752C48C87F}"/>
              </a:ext>
            </a:extLst>
          </p:cNvPr>
          <p:cNvSpPr/>
          <p:nvPr/>
        </p:nvSpPr>
        <p:spPr>
          <a:xfrm>
            <a:off x="6126558" y="10007245"/>
            <a:ext cx="2087370" cy="77933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ar-SA" dirty="0">
                <a:solidFill>
                  <a:schemeClr val="tx1"/>
                </a:solidFill>
                <a:latin typeface="DIN NEXT™ ARABIC MEDIUM" panose="020B0603020203050203" pitchFamily="34" charset="-78"/>
                <a:cs typeface="DIN NEXT™ ARABIC MEDIUM" panose="020B0603020203050203" pitchFamily="34" charset="-78"/>
              </a:rPr>
              <a:t>تاريخ المزاد</a:t>
            </a:r>
          </a:p>
          <a:p>
            <a:pPr algn="ctr"/>
            <a:r>
              <a:rPr lang="ar-SA" dirty="0">
                <a:solidFill>
                  <a:schemeClr val="tx1"/>
                </a:solidFill>
                <a:latin typeface="DIN NEXT™ ARABIC MEDIUM" panose="020B0603020203050203" pitchFamily="34" charset="-78"/>
                <a:cs typeface="DIN NEXT™ ARABIC MEDIUM" panose="020B0603020203050203" pitchFamily="34" charset="-78"/>
              </a:rPr>
              <a:t>03/11/2024</a:t>
            </a:r>
          </a:p>
          <a:p>
            <a:pPr algn="ctr"/>
            <a:endParaRPr lang="en-GB" dirty="0">
              <a:solidFill>
                <a:schemeClr val="tx1"/>
              </a:solidFill>
              <a:latin typeface="DIN NEXT™ ARABIC MEDIUM" panose="020B0603020203050203" pitchFamily="34" charset="-78"/>
              <a:cs typeface="DIN NEXT™ ARABIC MEDIUM" panose="020B0603020203050203" pitchFamily="34" charset="-78"/>
            </a:endParaRPr>
          </a:p>
        </p:txBody>
      </p:sp>
    </p:spTree>
    <p:extLst>
      <p:ext uri="{BB962C8B-B14F-4D97-AF65-F5344CB8AC3E}">
        <p14:creationId xmlns:p14="http://schemas.microsoft.com/office/powerpoint/2010/main" val="3780260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 abstract connection in pale grey background">
            <a:extLst>
              <a:ext uri="{FF2B5EF4-FFF2-40B4-BE49-F238E27FC236}">
                <a16:creationId xmlns:a16="http://schemas.microsoft.com/office/drawing/2014/main" id="{75E422AA-F6DB-1614-EC3F-63F023082BCF}"/>
              </a:ext>
            </a:extLst>
          </p:cNvPr>
          <p:cNvPicPr>
            <a:picLocks noChangeAspect="1"/>
          </p:cNvPicPr>
          <p:nvPr/>
        </p:nvPicPr>
        <p:blipFill>
          <a:blip r:embed="rId2">
            <a:extLst>
              <a:ext uri="{28A0092B-C50C-407E-A947-70E740481C1C}">
                <a14:useLocalDpi xmlns:a14="http://schemas.microsoft.com/office/drawing/2010/main" val="0"/>
              </a:ext>
            </a:extLst>
          </a:blip>
          <a:srcRect r="21250"/>
          <a:stretch/>
        </p:blipFill>
        <p:spPr>
          <a:xfrm>
            <a:off x="20" y="5"/>
            <a:ext cx="8995044" cy="11123608"/>
          </a:xfrm>
          <a:prstGeom prst="rect">
            <a:avLst/>
          </a:prstGeom>
        </p:spPr>
      </p:pic>
      <p:sp>
        <p:nvSpPr>
          <p:cNvPr id="3" name="Rectangle 2">
            <a:extLst>
              <a:ext uri="{FF2B5EF4-FFF2-40B4-BE49-F238E27FC236}">
                <a16:creationId xmlns:a16="http://schemas.microsoft.com/office/drawing/2014/main" id="{B55EFA09-AF4C-C115-DBD0-8EF5D4B921FB}"/>
              </a:ext>
            </a:extLst>
          </p:cNvPr>
          <p:cNvSpPr/>
          <p:nvPr/>
        </p:nvSpPr>
        <p:spPr>
          <a:xfrm>
            <a:off x="4494" y="0"/>
            <a:ext cx="8995044" cy="11123608"/>
          </a:xfrm>
          <a:prstGeom prst="rect">
            <a:avLst/>
          </a:prstGeom>
          <a:solidFill>
            <a:srgbClr val="058774">
              <a:alpha val="45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SA" sz="8563" dirty="0"/>
          </a:p>
        </p:txBody>
      </p:sp>
      <p:graphicFrame>
        <p:nvGraphicFramePr>
          <p:cNvPr id="7" name="Table 6">
            <a:extLst>
              <a:ext uri="{FF2B5EF4-FFF2-40B4-BE49-F238E27FC236}">
                <a16:creationId xmlns:a16="http://schemas.microsoft.com/office/drawing/2014/main" id="{7379E18A-3DF9-220F-62F4-328EDF1AA42C}"/>
              </a:ext>
            </a:extLst>
          </p:cNvPr>
          <p:cNvGraphicFramePr>
            <a:graphicFrameLocks noGrp="1"/>
          </p:cNvGraphicFramePr>
          <p:nvPr>
            <p:extLst>
              <p:ext uri="{D42A27DB-BD31-4B8C-83A1-F6EECF244321}">
                <p14:modId xmlns:p14="http://schemas.microsoft.com/office/powerpoint/2010/main" val="2075190863"/>
              </p:ext>
            </p:extLst>
          </p:nvPr>
        </p:nvGraphicFramePr>
        <p:xfrm>
          <a:off x="2754888" y="320219"/>
          <a:ext cx="5989318" cy="814054"/>
        </p:xfrm>
        <a:graphic>
          <a:graphicData uri="http://schemas.openxmlformats.org/drawingml/2006/table">
            <a:tbl>
              <a:tblPr firstRow="1" bandRow="1">
                <a:tableStyleId>{5C22544A-7EE6-4342-B048-85BDC9FD1C3A}</a:tableStyleId>
              </a:tblPr>
              <a:tblGrid>
                <a:gridCol w="5989318">
                  <a:extLst>
                    <a:ext uri="{9D8B030D-6E8A-4147-A177-3AD203B41FA5}">
                      <a16:colId xmlns:a16="http://schemas.microsoft.com/office/drawing/2014/main" val="3498521800"/>
                    </a:ext>
                  </a:extLst>
                </a:gridCol>
              </a:tblGrid>
              <a:tr h="814054">
                <a:tc>
                  <a:txBody>
                    <a:bodyPr/>
                    <a:lstStyle/>
                    <a:p>
                      <a:pPr marL="0" algn="r" defTabSz="914400" rtl="1" eaLnBrk="1" latinLnBrk="0" hangingPunct="1"/>
                      <a:r>
                        <a:rPr lang="ar-SA" sz="2000" b="0" kern="1200" dirty="0">
                          <a:solidFill>
                            <a:schemeClr val="tx1"/>
                          </a:solidFill>
                          <a:latin typeface="DIN NEXT™ ARABIC LIGHT" panose="020B0303020203050203" pitchFamily="34" charset="-78"/>
                          <a:ea typeface="+mn-ea"/>
                          <a:cs typeface="DIN NEXT™ ARABIC LIGHT" panose="020B0303020203050203" pitchFamily="34" charset="-78"/>
                        </a:rPr>
                        <a:t>شروط</a:t>
                      </a:r>
                    </a:p>
                    <a:p>
                      <a:pPr marL="0" algn="r" defTabSz="914400" rtl="1" eaLnBrk="1" latinLnBrk="0" hangingPunct="1"/>
                      <a:r>
                        <a:rPr lang="ar-SA" sz="2800" b="0" kern="1200" dirty="0">
                          <a:solidFill>
                            <a:schemeClr val="tx1"/>
                          </a:solidFill>
                          <a:latin typeface="DIN NEXT™ ARABIC HEAVY" panose="020B0903020203050203" pitchFamily="34" charset="-78"/>
                          <a:ea typeface="+mn-ea"/>
                          <a:cs typeface="DIN NEXT™ ARABIC HEAVY" panose="020B0903020203050203" pitchFamily="34" charset="-78"/>
                        </a:rPr>
                        <a:t>المزاد</a:t>
                      </a:r>
                      <a:endParaRPr lang="en-GB" sz="2800" b="0" kern="1200" dirty="0">
                        <a:solidFill>
                          <a:schemeClr val="tx1"/>
                        </a:solidFill>
                        <a:latin typeface="DIN NEXT™ ARABIC HEAVY" panose="020B0903020203050203" pitchFamily="34" charset="-78"/>
                        <a:ea typeface="+mn-ea"/>
                        <a:cs typeface="DIN NEXT™ ARABIC HEAVY" panose="020B0903020203050203" pitchFamily="34" charset="-78"/>
                      </a:endParaRPr>
                    </a:p>
                  </a:txBody>
                  <a:tcPr marL="81563" marR="81563" marT="40783" marB="40783" anchor="ctr">
                    <a:lnL w="12700" cmpd="sng">
                      <a:noFill/>
                    </a:lnL>
                    <a:lnR w="57150" cap="flat" cmpd="sng" algn="ctr">
                      <a:solidFill>
                        <a:srgbClr val="CFA240"/>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2227605"/>
                  </a:ext>
                </a:extLst>
              </a:tr>
            </a:tbl>
          </a:graphicData>
        </a:graphic>
      </p:graphicFrame>
      <p:sp>
        <p:nvSpPr>
          <p:cNvPr id="8" name="Google Shape;607;p35">
            <a:extLst>
              <a:ext uri="{FF2B5EF4-FFF2-40B4-BE49-F238E27FC236}">
                <a16:creationId xmlns:a16="http://schemas.microsoft.com/office/drawing/2014/main" id="{12ECEEDE-6B84-9309-A0B9-1C5B5FB3D8D0}"/>
              </a:ext>
            </a:extLst>
          </p:cNvPr>
          <p:cNvSpPr/>
          <p:nvPr/>
        </p:nvSpPr>
        <p:spPr>
          <a:xfrm>
            <a:off x="385998" y="1292567"/>
            <a:ext cx="8227541" cy="9165883"/>
          </a:xfrm>
          <a:prstGeom prst="roundRect">
            <a:avLst>
              <a:gd name="adj" fmla="val 6257"/>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108731" tIns="108731" rIns="108731" bIns="108731" anchor="ctr" anchorCtr="0">
            <a:noAutofit/>
          </a:bodyPr>
          <a:lstStyle/>
          <a:p>
            <a:pPr algn="r" rtl="1"/>
            <a:r>
              <a:rPr lang="ar-SA" dirty="0">
                <a:latin typeface="DIN NEXT™ ARABIC BLACK" panose="020B0A03020203050203" pitchFamily="34" charset="-78"/>
                <a:cs typeface="DIN NEXT™ ARABIC BLACK" panose="020B0A03020203050203" pitchFamily="34" charset="-78"/>
              </a:rPr>
              <a:t>أولا: شروط المشاركة بالمزاد</a:t>
            </a:r>
          </a:p>
          <a:p>
            <a:pPr marL="407822" indent="-407822" algn="r" rtl="1">
              <a:buFont typeface="+mj-lt"/>
              <a:buAutoNum type="arabicPeriod"/>
            </a:pPr>
            <a:r>
              <a:rPr lang="ar-SA" dirty="0">
                <a:latin typeface="DIN NEXT™ ARABIC ULTRALIGHT" panose="020B0203020203050203" pitchFamily="34" charset="-78"/>
                <a:cs typeface="DIN NEXT™ ARABIC ULTRALIGHT" panose="020B0203020203050203" pitchFamily="34" charset="-78"/>
              </a:rPr>
              <a:t>يعتبر مبلغ المشاركة بالمزاد جزء من الثمن (عربون) لمن يرسوا عليه المزاد ولا يحق له استرداده بأي حال من الأحوال</a:t>
            </a:r>
          </a:p>
          <a:p>
            <a:pPr marL="407822" indent="-407822" algn="r" rtl="1">
              <a:buFont typeface="+mj-lt"/>
              <a:buAutoNum type="arabicPeriod"/>
            </a:pPr>
            <a:r>
              <a:rPr lang="ar-SA" dirty="0">
                <a:latin typeface="DIN NEXT™ ARABIC ULTRALIGHT" panose="020B0203020203050203" pitchFamily="34" charset="-78"/>
                <a:cs typeface="DIN NEXT™ ARABIC ULTRALIGHT" panose="020B0203020203050203" pitchFamily="34" charset="-78"/>
              </a:rPr>
              <a:t>مبلغ المشاركة بالمزاد (50,000 ريال فقط لاغير )</a:t>
            </a:r>
          </a:p>
          <a:p>
            <a:pPr algn="r" rtl="1"/>
            <a:endParaRPr lang="ar-SA" dirty="0">
              <a:latin typeface="DIN NEXT™ ARABIC ULTRALIGHT" panose="020B0203020203050203" pitchFamily="34" charset="-78"/>
              <a:cs typeface="DIN NEXT™ ARABIC ULTRALIGHT" panose="020B0203020203050203" pitchFamily="34" charset="-78"/>
            </a:endParaRPr>
          </a:p>
          <a:p>
            <a:pPr algn="r" rtl="1"/>
            <a:r>
              <a:rPr lang="ar-SA" dirty="0">
                <a:latin typeface="DIN NEXT™ ARABIC BLACK" panose="020B0A03020203050203" pitchFamily="34" charset="-78"/>
                <a:cs typeface="DIN NEXT™ ARABIC BLACK" panose="020B0A03020203050203" pitchFamily="34" charset="-78"/>
              </a:rPr>
              <a:t>ثانيا: الشروط العامة للمشاركة بالمزاد</a:t>
            </a:r>
          </a:p>
          <a:p>
            <a:pPr marL="407822" indent="-407822" algn="r" rtl="1">
              <a:buFont typeface="+mj-lt"/>
              <a:buAutoNum type="arabicPeriod"/>
            </a:pPr>
            <a:r>
              <a:rPr lang="ar-SA" dirty="0">
                <a:latin typeface="DIN NEXT™ ARABIC ULTRALIGHT" panose="020B0203020203050203" pitchFamily="34" charset="-78"/>
                <a:cs typeface="DIN NEXT™ ARABIC ULTRALIGHT" panose="020B0203020203050203" pitchFamily="34" charset="-78"/>
              </a:rPr>
              <a:t>المعاينة للعقارات خلال فترة الإعلان</a:t>
            </a:r>
          </a:p>
          <a:p>
            <a:pPr marL="407822" indent="-407822" algn="r" rtl="1">
              <a:buFont typeface="+mj-lt"/>
              <a:buAutoNum type="arabicPeriod"/>
            </a:pPr>
            <a:r>
              <a:rPr lang="ar-SA" dirty="0">
                <a:latin typeface="DIN NEXT™ ARABIC ULTRALIGHT" panose="020B0203020203050203" pitchFamily="34" charset="-78"/>
                <a:cs typeface="DIN NEXT™ ARABIC ULTRALIGHT" panose="020B0203020203050203" pitchFamily="34" charset="-78"/>
              </a:rPr>
              <a:t>المشاركة بالمزاد يعد اقرار من المشارك بأنه عاين العقار المعاينة التامة النافية للجهالة واطلع على كافة المعلومات والتفاصيل المتعلقة بالعقار ولا يحق له بعد ترسية العقار عليه الادعاء بأي غبن أو غرار أو جهالة أو عيب أو تدليس , كما تعد المشاركة إقرار من المشارك بالموافقة على شروط المزاد والبيع .</a:t>
            </a:r>
          </a:p>
          <a:p>
            <a:pPr algn="r" rtl="1"/>
            <a:endParaRPr lang="ar-SA" dirty="0">
              <a:latin typeface="DIN NEXT™ ARABIC ULTRALIGHT" panose="020B0203020203050203" pitchFamily="34" charset="-78"/>
              <a:cs typeface="DIN NEXT™ ARABIC ULTRALIGHT" panose="020B0203020203050203" pitchFamily="34" charset="-78"/>
            </a:endParaRPr>
          </a:p>
          <a:p>
            <a:pPr algn="r" rtl="1"/>
            <a:r>
              <a:rPr lang="ar-SA" dirty="0">
                <a:latin typeface="DIN NEXT™ ARABIC BLACK" panose="020B0A03020203050203" pitchFamily="34" charset="-78"/>
                <a:cs typeface="DIN NEXT™ ARABIC BLACK" panose="020B0A03020203050203" pitchFamily="34" charset="-78"/>
              </a:rPr>
              <a:t>ثالثا: شروط الترسية وإتمام البيع</a:t>
            </a:r>
          </a:p>
          <a:p>
            <a:pPr marL="407822" indent="-407822" algn="r" rtl="1">
              <a:buFont typeface="+mj-lt"/>
              <a:buAutoNum type="arabicPeriod"/>
            </a:pPr>
            <a:r>
              <a:rPr lang="ar-SA" dirty="0">
                <a:latin typeface="DIN NEXT™ ARABIC ULTRALIGHT" panose="020B0203020203050203" pitchFamily="34" charset="-78"/>
                <a:cs typeface="DIN NEXT™ ARABIC ULTRALIGHT" panose="020B0203020203050203" pitchFamily="34" charset="-78"/>
              </a:rPr>
              <a:t>تتم ترسية المزاد على أعلى مزايدة بعد موافقة لجنة المزاد ويحق للجنة المزاد عدم الترسية في حال رأت عدم مناسبة السعر.</a:t>
            </a:r>
          </a:p>
          <a:p>
            <a:pPr marL="407822" indent="-407822" algn="r" rtl="1">
              <a:buFont typeface="+mj-lt"/>
              <a:buAutoNum type="arabicPeriod"/>
            </a:pPr>
            <a:r>
              <a:rPr lang="ar-SA" dirty="0">
                <a:latin typeface="DIN NEXT™ ARABIC ULTRALIGHT" panose="020B0203020203050203" pitchFamily="34" charset="-78"/>
                <a:cs typeface="DIN NEXT™ ARABIC ULTRALIGHT" panose="020B0203020203050203" pitchFamily="34" charset="-78"/>
              </a:rPr>
              <a:t>يلزم المشتري الذي رسى عليه المزاد فورا وفي نفس الجلسة بتوقيع محضر الترسية بقيمة مبلغ البيع.</a:t>
            </a:r>
          </a:p>
          <a:p>
            <a:pPr marL="407822" indent="-407822" algn="r" rtl="1">
              <a:buFont typeface="+mj-lt"/>
              <a:buAutoNum type="arabicPeriod"/>
            </a:pPr>
            <a:r>
              <a:rPr lang="ar-SA" dirty="0">
                <a:latin typeface="DIN NEXT™ ARABIC ULTRALIGHT" panose="020B0203020203050203" pitchFamily="34" charset="-78"/>
                <a:cs typeface="DIN NEXT™ ARABIC ULTRALIGHT" panose="020B0203020203050203" pitchFamily="34" charset="-78"/>
              </a:rPr>
              <a:t>يلتزم المشتري بسداد كامل قيمة العقار خلال (10) أيام عمل من تاريخ المزاد , وفي حالة لم يلتزم بالسداد خلال المدة المحددة يعد البيع لاغيا كأن لم يكن ولا يحق له استرداد مبلغ المشاركة بالمزاد بأي حال من الأحوال ويعد ذلك تعويضا خالصا لشركة أكيم بسبب عدم سداد المشتري بالسداد </a:t>
            </a:r>
          </a:p>
          <a:p>
            <a:pPr marL="407822" indent="-407822" algn="r" rtl="1">
              <a:buFont typeface="+mj-lt"/>
              <a:buAutoNum type="arabicPeriod"/>
            </a:pPr>
            <a:r>
              <a:rPr lang="ar-SA" dirty="0">
                <a:latin typeface="DIN NEXT™ ARABIC ULTRALIGHT" panose="020B0203020203050203" pitchFamily="34" charset="-78"/>
                <a:cs typeface="DIN NEXT™ ARABIC ULTRALIGHT" panose="020B0203020203050203" pitchFamily="34" charset="-78"/>
              </a:rPr>
              <a:t>يلتزم المشتري بسداد قيمة السعي بإسم الشركة بنسبة 2.5% من ثمن المبيع مضافا إليه ضريبة القيمة المضافة 15% وذلك عند الإفراغ.</a:t>
            </a:r>
          </a:p>
          <a:p>
            <a:pPr marL="407822" indent="-407822" algn="r" rtl="1">
              <a:buFont typeface="+mj-lt"/>
              <a:buAutoNum type="arabicPeriod"/>
            </a:pPr>
            <a:r>
              <a:rPr lang="ar-SA" dirty="0">
                <a:latin typeface="DIN NEXT™ ARABIC ULTRALIGHT" panose="020B0203020203050203" pitchFamily="34" charset="-78"/>
                <a:cs typeface="DIN NEXT™ ARABIC ULTRALIGHT" panose="020B0203020203050203" pitchFamily="34" charset="-78"/>
              </a:rPr>
              <a:t>يلتزم المشتري عند الإفراغ بسداد فاتورة التصرفات العقارية بنسبة 5% من قيمة المبيع .</a:t>
            </a:r>
          </a:p>
          <a:p>
            <a:pPr marL="407822" indent="-407822" algn="r" rtl="1">
              <a:buFont typeface="+mj-lt"/>
              <a:buAutoNum type="arabicPeriod"/>
            </a:pPr>
            <a:r>
              <a:rPr lang="ar-SA" dirty="0">
                <a:latin typeface="DIN NEXT™ ARABIC ULTRALIGHT" panose="020B0203020203050203" pitchFamily="34" charset="-78"/>
                <a:cs typeface="DIN NEXT™ ARABIC ULTRALIGHT" panose="020B0203020203050203" pitchFamily="34" charset="-78"/>
              </a:rPr>
              <a:t>يحق للمالك التصرف بالعقار في حال إخلال المشتري بأي بند من البنود أعلاه.</a:t>
            </a:r>
          </a:p>
          <a:p>
            <a:pPr marL="407822" indent="-407822" algn="r" rtl="1">
              <a:buFont typeface="+mj-lt"/>
              <a:buAutoNum type="arabicPeriod"/>
            </a:pPr>
            <a:r>
              <a:rPr lang="ar-SA" dirty="0">
                <a:latin typeface="DIN NEXT™ ARABIC ULTRALIGHT" panose="020B0203020203050203" pitchFamily="34" charset="-78"/>
                <a:cs typeface="DIN NEXT™ ARABIC ULTRALIGHT" panose="020B0203020203050203" pitchFamily="34" charset="-78"/>
              </a:rPr>
              <a:t>تعتبر هذه وثيقة الشروط أعلاه جزء لايتجزأ من عقد البيع , وتعد المشاركة بالمزاد عليها إقرارا بالموافقة بكل ما رود فيها.</a:t>
            </a:r>
          </a:p>
        </p:txBody>
      </p:sp>
    </p:spTree>
    <p:extLst>
      <p:ext uri="{BB962C8B-B14F-4D97-AF65-F5344CB8AC3E}">
        <p14:creationId xmlns:p14="http://schemas.microsoft.com/office/powerpoint/2010/main" val="3410342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D85A9-B1FC-803C-6C94-F3017BC3720D}"/>
              </a:ext>
            </a:extLst>
          </p:cNvPr>
          <p:cNvSpPr>
            <a:spLocks noGrp="1"/>
          </p:cNvSpPr>
          <p:nvPr>
            <p:ph type="title"/>
          </p:nvPr>
        </p:nvSpPr>
        <p:spPr/>
        <p:txBody>
          <a:bodyPr/>
          <a:lstStyle/>
          <a:p>
            <a:endParaRPr lang="en-GB"/>
          </a:p>
        </p:txBody>
      </p:sp>
      <p:pic>
        <p:nvPicPr>
          <p:cNvPr id="3" name="Picture 2" descr="An abstract connection in pale grey background">
            <a:extLst>
              <a:ext uri="{FF2B5EF4-FFF2-40B4-BE49-F238E27FC236}">
                <a16:creationId xmlns:a16="http://schemas.microsoft.com/office/drawing/2014/main" id="{A4DCF144-96BE-1A58-0B9F-E321A38604DF}"/>
              </a:ext>
            </a:extLst>
          </p:cNvPr>
          <p:cNvPicPr>
            <a:picLocks noChangeAspect="1"/>
          </p:cNvPicPr>
          <p:nvPr/>
        </p:nvPicPr>
        <p:blipFill>
          <a:blip r:embed="rId2">
            <a:extLst>
              <a:ext uri="{28A0092B-C50C-407E-A947-70E740481C1C}">
                <a14:useLocalDpi xmlns:a14="http://schemas.microsoft.com/office/drawing/2010/main" val="0"/>
              </a:ext>
            </a:extLst>
          </a:blip>
          <a:srcRect r="21250"/>
          <a:stretch/>
        </p:blipFill>
        <p:spPr>
          <a:xfrm>
            <a:off x="20" y="5"/>
            <a:ext cx="8995044" cy="11123608"/>
          </a:xfrm>
          <a:prstGeom prst="rect">
            <a:avLst/>
          </a:prstGeom>
        </p:spPr>
      </p:pic>
      <p:sp>
        <p:nvSpPr>
          <p:cNvPr id="4" name="Rectangle 3">
            <a:extLst>
              <a:ext uri="{FF2B5EF4-FFF2-40B4-BE49-F238E27FC236}">
                <a16:creationId xmlns:a16="http://schemas.microsoft.com/office/drawing/2014/main" id="{2D0319B1-9C78-0837-453B-086E81445445}"/>
              </a:ext>
            </a:extLst>
          </p:cNvPr>
          <p:cNvSpPr/>
          <p:nvPr/>
        </p:nvSpPr>
        <p:spPr>
          <a:xfrm>
            <a:off x="4494" y="0"/>
            <a:ext cx="8995044" cy="11123608"/>
          </a:xfrm>
          <a:prstGeom prst="rect">
            <a:avLst/>
          </a:prstGeom>
          <a:solidFill>
            <a:srgbClr val="058774">
              <a:alpha val="45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SA" sz="8563" dirty="0"/>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CD1BF8B1-AC69-F75F-03C5-AB2A49C04959}"/>
                  </a:ext>
                </a:extLst>
              </p:cNvPr>
              <p:cNvGraphicFramePr>
                <a:graphicFrameLocks noGrp="1"/>
              </p:cNvGraphicFramePr>
              <p:nvPr>
                <p:extLst>
                  <p:ext uri="{D42A27DB-BD31-4B8C-83A1-F6EECF244321}">
                    <p14:modId xmlns:p14="http://schemas.microsoft.com/office/powerpoint/2010/main" val="1464756015"/>
                  </p:ext>
                </p:extLst>
              </p:nvPr>
            </p:nvGraphicFramePr>
            <p:xfrm>
              <a:off x="208548" y="1700744"/>
              <a:ext cx="8581688" cy="1679952"/>
            </p:xfrm>
            <a:graphic>
              <a:graphicData uri="http://schemas.openxmlformats.org/drawingml/2006/table">
                <a:tbl>
                  <a:tblPr firstRow="1" bandRow="1">
                    <a:tableStyleId>{5940675A-B579-460E-94D1-54222C63F5DA}</a:tableStyleId>
                  </a:tblPr>
                  <a:tblGrid>
                    <a:gridCol w="1258147">
                      <a:extLst>
                        <a:ext uri="{9D8B030D-6E8A-4147-A177-3AD203B41FA5}">
                          <a16:colId xmlns:a16="http://schemas.microsoft.com/office/drawing/2014/main" val="3952413894"/>
                        </a:ext>
                      </a:extLst>
                    </a:gridCol>
                    <a:gridCol w="1886105">
                      <a:extLst>
                        <a:ext uri="{9D8B030D-6E8A-4147-A177-3AD203B41FA5}">
                          <a16:colId xmlns:a16="http://schemas.microsoft.com/office/drawing/2014/main" val="3479179191"/>
                        </a:ext>
                      </a:extLst>
                    </a:gridCol>
                    <a:gridCol w="898358">
                      <a:extLst>
                        <a:ext uri="{9D8B030D-6E8A-4147-A177-3AD203B41FA5}">
                          <a16:colId xmlns:a16="http://schemas.microsoft.com/office/drawing/2014/main" val="1279735664"/>
                        </a:ext>
                      </a:extLst>
                    </a:gridCol>
                    <a:gridCol w="962526">
                      <a:extLst>
                        <a:ext uri="{9D8B030D-6E8A-4147-A177-3AD203B41FA5}">
                          <a16:colId xmlns:a16="http://schemas.microsoft.com/office/drawing/2014/main" val="176854366"/>
                        </a:ext>
                      </a:extLst>
                    </a:gridCol>
                    <a:gridCol w="1138990">
                      <a:extLst>
                        <a:ext uri="{9D8B030D-6E8A-4147-A177-3AD203B41FA5}">
                          <a16:colId xmlns:a16="http://schemas.microsoft.com/office/drawing/2014/main" val="608498001"/>
                        </a:ext>
                      </a:extLst>
                    </a:gridCol>
                    <a:gridCol w="850231">
                      <a:extLst>
                        <a:ext uri="{9D8B030D-6E8A-4147-A177-3AD203B41FA5}">
                          <a16:colId xmlns:a16="http://schemas.microsoft.com/office/drawing/2014/main" val="172679202"/>
                        </a:ext>
                      </a:extLst>
                    </a:gridCol>
                    <a:gridCol w="817419">
                      <a:extLst>
                        <a:ext uri="{9D8B030D-6E8A-4147-A177-3AD203B41FA5}">
                          <a16:colId xmlns:a16="http://schemas.microsoft.com/office/drawing/2014/main" val="1696095288"/>
                        </a:ext>
                      </a:extLst>
                    </a:gridCol>
                    <a:gridCol w="769912">
                      <a:extLst>
                        <a:ext uri="{9D8B030D-6E8A-4147-A177-3AD203B41FA5}">
                          <a16:colId xmlns:a16="http://schemas.microsoft.com/office/drawing/2014/main" val="3873842474"/>
                        </a:ext>
                      </a:extLst>
                    </a:gridCol>
                  </a:tblGrid>
                  <a:tr h="665252">
                    <a:tc>
                      <a:txBody>
                        <a:bodyPr/>
                        <a:lstStyle/>
                        <a:p>
                          <a:pPr marL="0" algn="ctr" defTabSz="1219170" rtl="0" eaLnBrk="1" latinLnBrk="0" hangingPunct="1"/>
                          <a:r>
                            <a:rPr lang="ar-SA" sz="1400" kern="1200" dirty="0">
                              <a:solidFill>
                                <a:schemeClr val="bg1"/>
                              </a:solidFill>
                              <a:latin typeface="DIN NEXT™ ARABIC HEAVY" panose="020B0903020203050203" pitchFamily="34" charset="-78"/>
                              <a:cs typeface="DIN NEXT™ ARABIC HEAVY" panose="020B0903020203050203" pitchFamily="34" charset="-78"/>
                            </a:rPr>
                            <a:t>مبلغ الدخول</a:t>
                          </a:r>
                          <a:endParaRPr lang="ar-SA" sz="14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81563" marR="81563" marT="40783" marB="40783" anchor="ctr">
                        <a:solidFill>
                          <a:srgbClr val="022A3C"/>
                        </a:solidFill>
                      </a:tcPr>
                    </a:tc>
                    <a:tc>
                      <a:txBody>
                        <a:bodyPr/>
                        <a:lstStyle/>
                        <a:p>
                          <a:pPr marL="0" algn="ctr" defTabSz="1219170" rtl="0" eaLnBrk="1" latinLnBrk="0" hangingPunct="1"/>
                          <a:r>
                            <a:rPr lang="ar-SA" sz="1400" kern="1200" dirty="0">
                              <a:solidFill>
                                <a:schemeClr val="bg1"/>
                              </a:solidFill>
                              <a:latin typeface="DIN NEXT™ ARABIC HEAVY" panose="020B0903020203050203" pitchFamily="34" charset="-78"/>
                              <a:cs typeface="DIN NEXT™ ARABIC HEAVY" panose="020B0903020203050203" pitchFamily="34" charset="-78"/>
                            </a:rPr>
                            <a:t>الصك</a:t>
                          </a:r>
                          <a:endParaRPr lang="ar-SA" sz="14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81563" marR="81563" marT="40783" marB="40783" anchor="ctr">
                        <a:solidFill>
                          <a:srgbClr val="022A3C"/>
                        </a:solidFill>
                      </a:tcPr>
                    </a:tc>
                    <a:tc>
                      <a:txBody>
                        <a:bodyPr/>
                        <a:lstStyle/>
                        <a:p>
                          <a:pPr marL="0" algn="ctr" defTabSz="1219170" rtl="0" eaLnBrk="1" latinLnBrk="0" hangingPunct="1"/>
                          <a:r>
                            <a:rPr lang="ar-SA" sz="1400" kern="1200" dirty="0">
                              <a:solidFill>
                                <a:schemeClr val="bg1"/>
                              </a:solidFill>
                              <a:latin typeface="DIN NEXT™ ARABIC HEAVY" panose="020B0903020203050203" pitchFamily="34" charset="-78"/>
                              <a:cs typeface="DIN NEXT™ ARABIC HEAVY" panose="020B0903020203050203" pitchFamily="34" charset="-78"/>
                            </a:rPr>
                            <a:t>رقم القطعة</a:t>
                          </a:r>
                          <a:endParaRPr lang="en-GB" sz="14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08750" marR="108750" marT="54375" marB="54375" anchor="ctr">
                        <a:solidFill>
                          <a:srgbClr val="022A3C"/>
                        </a:solidFill>
                      </a:tcPr>
                    </a:tc>
                    <a:tc>
                      <a:txBody>
                        <a:bodyPr/>
                        <a:lstStyle/>
                        <a:p>
                          <a:pPr marL="0" algn="ctr" defTabSz="1219170" rtl="0" eaLnBrk="1" latinLnBrk="0" hangingPunct="1"/>
                          <a:r>
                            <a:rPr lang="ar-SA" sz="1400" kern="1200" dirty="0">
                              <a:solidFill>
                                <a:schemeClr val="bg1"/>
                              </a:solidFill>
                              <a:latin typeface="DIN NEXT™ ARABIC HEAVY" panose="020B0903020203050203" pitchFamily="34" charset="-78"/>
                              <a:cs typeface="DIN NEXT™ ARABIC HEAVY" panose="020B0903020203050203" pitchFamily="34" charset="-78"/>
                            </a:rPr>
                            <a:t>رقم المخطط</a:t>
                          </a:r>
                          <a:endParaRPr lang="ar-SA" sz="14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08750" marR="108750" marT="54375" marB="54375" anchor="ctr">
                        <a:solidFill>
                          <a:srgbClr val="022A3C"/>
                        </a:solidFill>
                      </a:tcPr>
                    </a:tc>
                    <a:tc>
                      <a:txBody>
                        <a:bodyPr/>
                        <a:lstStyle/>
                        <a:p>
                          <a:pPr marL="0" algn="ctr" defTabSz="1219170" rtl="0" eaLnBrk="1" latinLnBrk="0" hangingPunct="1"/>
                          <a:r>
                            <a:rPr lang="ar-SA" sz="1400" kern="1200" dirty="0">
                              <a:solidFill>
                                <a:schemeClr val="bg1"/>
                              </a:solidFill>
                              <a:latin typeface="DIN NEXT™ ARABIC HEAVY" panose="020B0903020203050203" pitchFamily="34" charset="-78"/>
                              <a:cs typeface="DIN NEXT™ ARABIC HEAVY" panose="020B0903020203050203" pitchFamily="34" charset="-78"/>
                            </a:rPr>
                            <a:t>المساحة </a:t>
                          </a:r>
                          <a14:m>
                            <m:oMath xmlns:m="http://schemas.openxmlformats.org/officeDocument/2006/math">
                              <m:sSub>
                                <m:sSubPr>
                                  <m:ctrlPr>
                                    <a:rPr lang="ar-SA" sz="1400" i="1" kern="1200" smtClean="0">
                                      <a:solidFill>
                                        <a:schemeClr val="bg1"/>
                                      </a:solidFill>
                                      <a:latin typeface="Cambria Math" panose="02040503050406030204" pitchFamily="18" charset="0"/>
                                    </a:rPr>
                                  </m:ctrlPr>
                                </m:sSubPr>
                                <m:e>
                                  <m:r>
                                    <a:rPr lang="ar-SA" sz="1400" kern="1200" smtClean="0">
                                      <a:solidFill>
                                        <a:schemeClr val="bg1"/>
                                      </a:solidFill>
                                      <a:latin typeface="Cambria Math" panose="02040503050406030204" pitchFamily="18" charset="0"/>
                                    </a:rPr>
                                    <m:t>𝟐</m:t>
                                  </m:r>
                                </m:e>
                                <m:sub>
                                  <m:r>
                                    <a:rPr lang="ar-SA" sz="1400" kern="1200" smtClean="0">
                                      <a:solidFill>
                                        <a:schemeClr val="bg1"/>
                                      </a:solidFill>
                                      <a:latin typeface="Cambria Math" panose="02040503050406030204" pitchFamily="18" charset="0"/>
                                    </a:rPr>
                                    <m:t>م</m:t>
                                  </m:r>
                                </m:sub>
                              </m:sSub>
                            </m:oMath>
                          </a14:m>
                          <a:endParaRPr lang="en-GB" sz="14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08750" marR="108750" marT="54375" marB="54375" anchor="ctr">
                        <a:solidFill>
                          <a:srgbClr val="022A3C"/>
                        </a:solidFill>
                      </a:tcPr>
                    </a:tc>
                    <a:tc>
                      <a:txBody>
                        <a:bodyPr/>
                        <a:lstStyle/>
                        <a:p>
                          <a:pPr marL="0" algn="ctr" defTabSz="1219170" rtl="0" eaLnBrk="1" latinLnBrk="0" hangingPunct="1"/>
                          <a:r>
                            <a:rPr lang="ar-SA" sz="1400" kern="1200" dirty="0">
                              <a:solidFill>
                                <a:schemeClr val="bg1"/>
                              </a:solidFill>
                              <a:latin typeface="DIN NEXT™ ARABIC HEAVY" panose="020B0903020203050203" pitchFamily="34" charset="-78"/>
                              <a:cs typeface="DIN NEXT™ ARABIC HEAVY" panose="020B0903020203050203" pitchFamily="34" charset="-78"/>
                            </a:rPr>
                            <a:t>الحي</a:t>
                          </a:r>
                          <a:endParaRPr lang="en-GB" sz="14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08750" marR="108750" marT="54375" marB="54375" anchor="ctr">
                        <a:solidFill>
                          <a:srgbClr val="022A3C"/>
                        </a:solidFill>
                      </a:tcPr>
                    </a:tc>
                    <a:tc>
                      <a:txBody>
                        <a:bodyPr/>
                        <a:lstStyle/>
                        <a:p>
                          <a:pPr marL="0" algn="ctr" defTabSz="1219170" rtl="0" eaLnBrk="1" latinLnBrk="0" hangingPunct="1"/>
                          <a:r>
                            <a:rPr lang="ar-SA" sz="1400" kern="1200" dirty="0">
                              <a:solidFill>
                                <a:schemeClr val="bg1"/>
                              </a:solidFill>
                              <a:latin typeface="DIN NEXT™ ARABIC HEAVY" panose="020B0903020203050203" pitchFamily="34" charset="-78"/>
                              <a:cs typeface="DIN NEXT™ ARABIC HEAVY" panose="020B0903020203050203" pitchFamily="34" charset="-78"/>
                            </a:rPr>
                            <a:t>المدينة</a:t>
                          </a:r>
                          <a:endParaRPr lang="en-GB" sz="14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08750" marR="108750" marT="54375" marB="54375" anchor="ctr">
                        <a:solidFill>
                          <a:srgbClr val="022A3C"/>
                        </a:solidFill>
                      </a:tcPr>
                    </a:tc>
                    <a:tc>
                      <a:txBody>
                        <a:bodyPr/>
                        <a:lstStyle/>
                        <a:p>
                          <a:pPr marL="0" algn="ctr" defTabSz="1219170" rtl="0" eaLnBrk="1" latinLnBrk="0" hangingPunct="1"/>
                          <a:r>
                            <a:rPr lang="ar-SA" sz="1400" kern="1200" dirty="0">
                              <a:solidFill>
                                <a:schemeClr val="bg1"/>
                              </a:solidFill>
                              <a:latin typeface="DIN NEXT™ ARABIC HEAVY" panose="020B0903020203050203" pitchFamily="34" charset="-78"/>
                              <a:cs typeface="DIN NEXT™ ARABIC HEAVY" panose="020B0903020203050203" pitchFamily="34" charset="-78"/>
                            </a:rPr>
                            <a:t>نوع العقار</a:t>
                          </a:r>
                          <a:endParaRPr lang="en-GB" sz="14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08750" marR="108750" marT="54375" marB="54375" anchor="ctr">
                        <a:solidFill>
                          <a:srgbClr val="022A3C"/>
                        </a:solidFill>
                      </a:tcPr>
                    </a:tc>
                    <a:extLst>
                      <a:ext uri="{0D108BD9-81ED-4DB2-BD59-A6C34878D82A}">
                        <a16:rowId xmlns:a16="http://schemas.microsoft.com/office/drawing/2014/main" val="3643222819"/>
                      </a:ext>
                    </a:extLst>
                  </a:tr>
                  <a:tr h="1014700">
                    <a:tc>
                      <a:txBody>
                        <a:bodyPr/>
                        <a:lstStyle/>
                        <a:p>
                          <a:pPr marL="0" algn="ctr" defTabSz="1219170" rtl="0" eaLnBrk="1" latinLnBrk="0" hangingPunct="1"/>
                          <a:r>
                            <a:rPr lang="ar-SA" sz="1800" kern="1200" dirty="0">
                              <a:solidFill>
                                <a:schemeClr val="tx1"/>
                              </a:solidFill>
                              <a:latin typeface="DIN NEXT™ ARABIC LIGHT" panose="020B0303020203050203" pitchFamily="34" charset="-78"/>
                              <a:ea typeface="+mn-ea"/>
                              <a:cs typeface="DIN NEXT™ ARABIC LIGHT" panose="020B0303020203050203" pitchFamily="34" charset="-78"/>
                            </a:rPr>
                            <a:t>50,000 ريال</a:t>
                          </a:r>
                        </a:p>
                      </a:txBody>
                      <a:tcPr marL="81563" marR="81563" marT="40783" marB="40783" anchor="ctr">
                        <a:solidFill>
                          <a:schemeClr val="bg1"/>
                        </a:solidFill>
                      </a:tcPr>
                    </a:tc>
                    <a:tc>
                      <a:txBody>
                        <a:bodyPr/>
                        <a:lstStyle/>
                        <a:p>
                          <a:pPr marL="0" algn="ctr" defTabSz="1219170" rtl="0" eaLnBrk="1" latinLnBrk="0" hangingPunct="1"/>
                          <a:r>
                            <a:rPr lang="ar-SA" sz="1800" dirty="0">
                              <a:solidFill>
                                <a:schemeClr val="dk1"/>
                              </a:solidFill>
                              <a:latin typeface="DIN NEXT™ ARABIC LIGHT" panose="020B0303020203050203" pitchFamily="34" charset="-78"/>
                              <a:cs typeface="DIN NEXT™ ARABIC LIGHT" panose="020B0303020203050203" pitchFamily="34" charset="-78"/>
                              <a:sym typeface="Roboto"/>
                            </a:rPr>
                            <a:t>360001437918</a:t>
                          </a:r>
                          <a:endParaRPr lang="ar-SA" sz="180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81563" marR="81563" marT="40783" marB="40783" anchor="ctr">
                        <a:solidFill>
                          <a:schemeClr val="bg1"/>
                        </a:solidFill>
                      </a:tcPr>
                    </a:tc>
                    <a:tc>
                      <a:txBody>
                        <a:bodyPr/>
                        <a:lstStyle/>
                        <a:p>
                          <a:pPr marL="0" algn="ctr" defTabSz="1219170" rtl="0" eaLnBrk="1" latinLnBrk="0" hangingPunct="1"/>
                          <a:r>
                            <a:rPr lang="ar-SA" sz="1800" kern="1200" dirty="0">
                              <a:solidFill>
                                <a:schemeClr val="tx1"/>
                              </a:solidFill>
                              <a:latin typeface="DIN NEXT™ ARABIC LIGHT" panose="020B0303020203050203" pitchFamily="34" charset="-78"/>
                              <a:ea typeface="+mn-ea"/>
                              <a:cs typeface="DIN NEXT™ ARABIC LIGHT" panose="020B0303020203050203" pitchFamily="34" charset="-78"/>
                            </a:rPr>
                            <a:t>6015</a:t>
                          </a:r>
                          <a:endParaRPr lang="en-GB" sz="180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08750" marR="108750" marT="54375" marB="54375" anchor="ctr">
                        <a:solidFill>
                          <a:schemeClr val="bg1"/>
                        </a:solidFill>
                      </a:tcPr>
                    </a:tc>
                    <a:tc>
                      <a:txBody>
                        <a:bodyPr/>
                        <a:lstStyle/>
                        <a:p>
                          <a:pPr marL="0" algn="ctr" defTabSz="1219170" rtl="0" eaLnBrk="1" latinLnBrk="0" hangingPunct="1"/>
                          <a:r>
                            <a:rPr lang="ar-SA" sz="1800" kern="1200" dirty="0">
                              <a:solidFill>
                                <a:schemeClr val="tx1"/>
                              </a:solidFill>
                              <a:latin typeface="DIN NEXT™ ARABIC LIGHT" panose="020B0303020203050203" pitchFamily="34" charset="-78"/>
                              <a:ea typeface="+mn-ea"/>
                              <a:cs typeface="DIN NEXT™ ARABIC LIGHT" panose="020B0303020203050203" pitchFamily="34" charset="-78"/>
                            </a:rPr>
                            <a:t>2737</a:t>
                          </a:r>
                          <a:endParaRPr lang="en-GB" sz="180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08750" marR="108750" marT="54375" marB="54375" anchor="ctr">
                        <a:solidFill>
                          <a:schemeClr val="bg1"/>
                        </a:solidFill>
                      </a:tcPr>
                    </a:tc>
                    <a:tc>
                      <a:txBody>
                        <a:bodyPr/>
                        <a:lstStyle/>
                        <a:p>
                          <a:pPr marL="0" algn="ctr" defTabSz="1219170" rtl="0" eaLnBrk="1" latinLnBrk="0" hangingPunct="1"/>
                          <a:r>
                            <a:rPr lang="ar-SA" sz="1800" kern="1200" dirty="0">
                              <a:solidFill>
                                <a:schemeClr val="tx1"/>
                              </a:solidFill>
                              <a:latin typeface="DIN NEXT™ ARABIC LIGHT" panose="020B0303020203050203" pitchFamily="34" charset="-78"/>
                              <a:ea typeface="+mn-ea"/>
                              <a:cs typeface="DIN NEXT™ ARABIC LIGHT" panose="020B0303020203050203" pitchFamily="34" charset="-78"/>
                            </a:rPr>
                            <a:t>138.49</a:t>
                          </a:r>
                          <a:endParaRPr lang="en-GB" sz="180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08750" marR="108750" marT="54375" marB="54375" anchor="ctr">
                        <a:solidFill>
                          <a:schemeClr val="bg1"/>
                        </a:solidFill>
                      </a:tcPr>
                    </a:tc>
                    <a:tc>
                      <a:txBody>
                        <a:bodyPr/>
                        <a:lstStyle/>
                        <a:p>
                          <a:pPr marL="0" algn="ctr" defTabSz="1219170" rtl="0" eaLnBrk="1" latinLnBrk="0" hangingPunct="1"/>
                          <a:r>
                            <a:rPr lang="ar-SA" sz="1800" kern="1200" dirty="0">
                              <a:solidFill>
                                <a:schemeClr val="tx1"/>
                              </a:solidFill>
                              <a:latin typeface="DIN NEXT™ ARABIC LIGHT" panose="020B0303020203050203" pitchFamily="34" charset="-78"/>
                              <a:ea typeface="+mn-ea"/>
                              <a:cs typeface="DIN NEXT™ ARABIC LIGHT" panose="020B0303020203050203" pitchFamily="34" charset="-78"/>
                            </a:rPr>
                            <a:t>النرجس</a:t>
                          </a:r>
                          <a:endParaRPr lang="en-GB" sz="180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08750" marR="108750" marT="54375" marB="54375" anchor="ctr">
                        <a:solidFill>
                          <a:schemeClr val="bg1"/>
                        </a:solidFill>
                      </a:tcPr>
                    </a:tc>
                    <a:tc>
                      <a:txBody>
                        <a:bodyPr/>
                        <a:lstStyle/>
                        <a:p>
                          <a:pPr marL="0" algn="ctr" defTabSz="1219170" rtl="0" eaLnBrk="1" latinLnBrk="0" hangingPunct="1"/>
                          <a:r>
                            <a:rPr lang="ar-SA" sz="1800" kern="1200" dirty="0">
                              <a:solidFill>
                                <a:schemeClr val="tx1"/>
                              </a:solidFill>
                              <a:latin typeface="DIN NEXT™ ARABIC LIGHT" panose="020B0303020203050203" pitchFamily="34" charset="-78"/>
                              <a:ea typeface="+mn-ea"/>
                              <a:cs typeface="DIN NEXT™ ARABIC LIGHT" panose="020B0303020203050203" pitchFamily="34" charset="-78"/>
                            </a:rPr>
                            <a:t>الرياض</a:t>
                          </a:r>
                          <a:endParaRPr lang="en-GB" sz="180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08750" marR="108750" marT="54375" marB="54375" anchor="ctr">
                        <a:solidFill>
                          <a:schemeClr val="bg1"/>
                        </a:solidFill>
                      </a:tcPr>
                    </a:tc>
                    <a:tc>
                      <a:txBody>
                        <a:bodyPr/>
                        <a:lstStyle/>
                        <a:p>
                          <a:pPr marL="0" algn="ctr" defTabSz="1219170" rtl="0" eaLnBrk="1" latinLnBrk="0" hangingPunct="1"/>
                          <a:r>
                            <a:rPr lang="ar-SA" sz="1800" kern="1200" dirty="0">
                              <a:solidFill>
                                <a:schemeClr val="tx1"/>
                              </a:solidFill>
                              <a:latin typeface="DIN NEXT™ ARABIC LIGHT" panose="020B0303020203050203" pitchFamily="34" charset="-78"/>
                              <a:ea typeface="+mn-ea"/>
                              <a:cs typeface="DIN NEXT™ ARABIC LIGHT" panose="020B0303020203050203" pitchFamily="34" charset="-78"/>
                            </a:rPr>
                            <a:t>شقة</a:t>
                          </a:r>
                          <a:endParaRPr lang="en-GB" sz="180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08750" marR="108750" marT="54375" marB="54375" anchor="ctr">
                        <a:solidFill>
                          <a:schemeClr val="bg1"/>
                        </a:solidFill>
                      </a:tcPr>
                    </a:tc>
                    <a:extLst>
                      <a:ext uri="{0D108BD9-81ED-4DB2-BD59-A6C34878D82A}">
                        <a16:rowId xmlns:a16="http://schemas.microsoft.com/office/drawing/2014/main" val="4013048641"/>
                      </a:ext>
                    </a:extLst>
                  </a:tr>
                </a:tbl>
              </a:graphicData>
            </a:graphic>
          </p:graphicFrame>
        </mc:Choice>
        <mc:Fallback xmlns="">
          <p:graphicFrame>
            <p:nvGraphicFramePr>
              <p:cNvPr id="5" name="Table 4">
                <a:extLst>
                  <a:ext uri="{FF2B5EF4-FFF2-40B4-BE49-F238E27FC236}">
                    <a16:creationId xmlns:a16="http://schemas.microsoft.com/office/drawing/2014/main" id="{CD1BF8B1-AC69-F75F-03C5-AB2A49C04959}"/>
                  </a:ext>
                </a:extLst>
              </p:cNvPr>
              <p:cNvGraphicFramePr>
                <a:graphicFrameLocks noGrp="1"/>
              </p:cNvGraphicFramePr>
              <p:nvPr>
                <p:extLst>
                  <p:ext uri="{D42A27DB-BD31-4B8C-83A1-F6EECF244321}">
                    <p14:modId xmlns:p14="http://schemas.microsoft.com/office/powerpoint/2010/main" val="1464756015"/>
                  </p:ext>
                </p:extLst>
              </p:nvPr>
            </p:nvGraphicFramePr>
            <p:xfrm>
              <a:off x="208548" y="1700744"/>
              <a:ext cx="8581688" cy="1679952"/>
            </p:xfrm>
            <a:graphic>
              <a:graphicData uri="http://schemas.openxmlformats.org/drawingml/2006/table">
                <a:tbl>
                  <a:tblPr firstRow="1" bandRow="1">
                    <a:tableStyleId>{5940675A-B579-460E-94D1-54222C63F5DA}</a:tableStyleId>
                  </a:tblPr>
                  <a:tblGrid>
                    <a:gridCol w="1258147">
                      <a:extLst>
                        <a:ext uri="{9D8B030D-6E8A-4147-A177-3AD203B41FA5}">
                          <a16:colId xmlns:a16="http://schemas.microsoft.com/office/drawing/2014/main" val="3952413894"/>
                        </a:ext>
                      </a:extLst>
                    </a:gridCol>
                    <a:gridCol w="1886105">
                      <a:extLst>
                        <a:ext uri="{9D8B030D-6E8A-4147-A177-3AD203B41FA5}">
                          <a16:colId xmlns:a16="http://schemas.microsoft.com/office/drawing/2014/main" val="3479179191"/>
                        </a:ext>
                      </a:extLst>
                    </a:gridCol>
                    <a:gridCol w="898358">
                      <a:extLst>
                        <a:ext uri="{9D8B030D-6E8A-4147-A177-3AD203B41FA5}">
                          <a16:colId xmlns:a16="http://schemas.microsoft.com/office/drawing/2014/main" val="1279735664"/>
                        </a:ext>
                      </a:extLst>
                    </a:gridCol>
                    <a:gridCol w="962526">
                      <a:extLst>
                        <a:ext uri="{9D8B030D-6E8A-4147-A177-3AD203B41FA5}">
                          <a16:colId xmlns:a16="http://schemas.microsoft.com/office/drawing/2014/main" val="176854366"/>
                        </a:ext>
                      </a:extLst>
                    </a:gridCol>
                    <a:gridCol w="1138990">
                      <a:extLst>
                        <a:ext uri="{9D8B030D-6E8A-4147-A177-3AD203B41FA5}">
                          <a16:colId xmlns:a16="http://schemas.microsoft.com/office/drawing/2014/main" val="608498001"/>
                        </a:ext>
                      </a:extLst>
                    </a:gridCol>
                    <a:gridCol w="850231">
                      <a:extLst>
                        <a:ext uri="{9D8B030D-6E8A-4147-A177-3AD203B41FA5}">
                          <a16:colId xmlns:a16="http://schemas.microsoft.com/office/drawing/2014/main" val="172679202"/>
                        </a:ext>
                      </a:extLst>
                    </a:gridCol>
                    <a:gridCol w="817419">
                      <a:extLst>
                        <a:ext uri="{9D8B030D-6E8A-4147-A177-3AD203B41FA5}">
                          <a16:colId xmlns:a16="http://schemas.microsoft.com/office/drawing/2014/main" val="1696095288"/>
                        </a:ext>
                      </a:extLst>
                    </a:gridCol>
                    <a:gridCol w="769912">
                      <a:extLst>
                        <a:ext uri="{9D8B030D-6E8A-4147-A177-3AD203B41FA5}">
                          <a16:colId xmlns:a16="http://schemas.microsoft.com/office/drawing/2014/main" val="3873842474"/>
                        </a:ext>
                      </a:extLst>
                    </a:gridCol>
                  </a:tblGrid>
                  <a:tr h="665252">
                    <a:tc>
                      <a:txBody>
                        <a:bodyPr/>
                        <a:lstStyle/>
                        <a:p>
                          <a:pPr marL="0" algn="ctr" defTabSz="1219170" rtl="0" eaLnBrk="1" latinLnBrk="0" hangingPunct="1"/>
                          <a:r>
                            <a:rPr lang="ar-SA" sz="1400" kern="1200" dirty="0">
                              <a:solidFill>
                                <a:schemeClr val="bg1"/>
                              </a:solidFill>
                              <a:latin typeface="DIN NEXT™ ARABIC HEAVY" panose="020B0903020203050203" pitchFamily="34" charset="-78"/>
                              <a:cs typeface="DIN NEXT™ ARABIC HEAVY" panose="020B0903020203050203" pitchFamily="34" charset="-78"/>
                            </a:rPr>
                            <a:t>مبلغ الدخول</a:t>
                          </a:r>
                          <a:endParaRPr lang="ar-SA" sz="14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81563" marR="81563" marT="40783" marB="40783" anchor="ctr">
                        <a:solidFill>
                          <a:srgbClr val="022A3C"/>
                        </a:solidFill>
                      </a:tcPr>
                    </a:tc>
                    <a:tc>
                      <a:txBody>
                        <a:bodyPr/>
                        <a:lstStyle/>
                        <a:p>
                          <a:pPr marL="0" algn="ctr" defTabSz="1219170" rtl="0" eaLnBrk="1" latinLnBrk="0" hangingPunct="1"/>
                          <a:r>
                            <a:rPr lang="ar-SA" sz="1400" kern="1200" dirty="0">
                              <a:solidFill>
                                <a:schemeClr val="bg1"/>
                              </a:solidFill>
                              <a:latin typeface="DIN NEXT™ ARABIC HEAVY" panose="020B0903020203050203" pitchFamily="34" charset="-78"/>
                              <a:cs typeface="DIN NEXT™ ARABIC HEAVY" panose="020B0903020203050203" pitchFamily="34" charset="-78"/>
                            </a:rPr>
                            <a:t>الصك</a:t>
                          </a:r>
                          <a:endParaRPr lang="ar-SA" sz="14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81563" marR="81563" marT="40783" marB="40783" anchor="ctr">
                        <a:solidFill>
                          <a:srgbClr val="022A3C"/>
                        </a:solidFill>
                      </a:tcPr>
                    </a:tc>
                    <a:tc>
                      <a:txBody>
                        <a:bodyPr/>
                        <a:lstStyle/>
                        <a:p>
                          <a:pPr marL="0" algn="ctr" defTabSz="1219170" rtl="0" eaLnBrk="1" latinLnBrk="0" hangingPunct="1"/>
                          <a:r>
                            <a:rPr lang="ar-SA" sz="1400" kern="1200" dirty="0">
                              <a:solidFill>
                                <a:schemeClr val="bg1"/>
                              </a:solidFill>
                              <a:latin typeface="DIN NEXT™ ARABIC HEAVY" panose="020B0903020203050203" pitchFamily="34" charset="-78"/>
                              <a:cs typeface="DIN NEXT™ ARABIC HEAVY" panose="020B0903020203050203" pitchFamily="34" charset="-78"/>
                            </a:rPr>
                            <a:t>رقم القطعة</a:t>
                          </a:r>
                          <a:endParaRPr lang="en-GB" sz="14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08750" marR="108750" marT="54375" marB="54375" anchor="ctr">
                        <a:solidFill>
                          <a:srgbClr val="022A3C"/>
                        </a:solidFill>
                      </a:tcPr>
                    </a:tc>
                    <a:tc>
                      <a:txBody>
                        <a:bodyPr/>
                        <a:lstStyle/>
                        <a:p>
                          <a:pPr marL="0" algn="ctr" defTabSz="1219170" rtl="0" eaLnBrk="1" latinLnBrk="0" hangingPunct="1"/>
                          <a:r>
                            <a:rPr lang="ar-SA" sz="1400" kern="1200" dirty="0">
                              <a:solidFill>
                                <a:schemeClr val="bg1"/>
                              </a:solidFill>
                              <a:latin typeface="DIN NEXT™ ARABIC HEAVY" panose="020B0903020203050203" pitchFamily="34" charset="-78"/>
                              <a:cs typeface="DIN NEXT™ ARABIC HEAVY" panose="020B0903020203050203" pitchFamily="34" charset="-78"/>
                            </a:rPr>
                            <a:t>رقم المخطط</a:t>
                          </a:r>
                          <a:endParaRPr lang="ar-SA" sz="14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08750" marR="108750" marT="54375" marB="54375" anchor="ctr">
                        <a:solidFill>
                          <a:srgbClr val="022A3C"/>
                        </a:solidFill>
                      </a:tcPr>
                    </a:tc>
                    <a:tc>
                      <a:txBody>
                        <a:bodyPr/>
                        <a:lstStyle/>
                        <a:p>
                          <a:endParaRPr lang="en-US"/>
                        </a:p>
                      </a:txBody>
                      <a:tcPr marL="108750" marR="108750" marT="54375" marB="54375" anchor="ctr">
                        <a:blipFill>
                          <a:blip r:embed="rId3"/>
                          <a:stretch>
                            <a:fillRect l="-439572" t="-909" r="-215508" b="-153636"/>
                          </a:stretch>
                        </a:blipFill>
                      </a:tcPr>
                    </a:tc>
                    <a:tc>
                      <a:txBody>
                        <a:bodyPr/>
                        <a:lstStyle/>
                        <a:p>
                          <a:pPr marL="0" algn="ctr" defTabSz="1219170" rtl="0" eaLnBrk="1" latinLnBrk="0" hangingPunct="1"/>
                          <a:r>
                            <a:rPr lang="ar-SA" sz="1400" kern="1200" dirty="0">
                              <a:solidFill>
                                <a:schemeClr val="bg1"/>
                              </a:solidFill>
                              <a:latin typeface="DIN NEXT™ ARABIC HEAVY" panose="020B0903020203050203" pitchFamily="34" charset="-78"/>
                              <a:cs typeface="DIN NEXT™ ARABIC HEAVY" panose="020B0903020203050203" pitchFamily="34" charset="-78"/>
                            </a:rPr>
                            <a:t>الحي</a:t>
                          </a:r>
                          <a:endParaRPr lang="en-GB" sz="14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08750" marR="108750" marT="54375" marB="54375" anchor="ctr">
                        <a:solidFill>
                          <a:srgbClr val="022A3C"/>
                        </a:solidFill>
                      </a:tcPr>
                    </a:tc>
                    <a:tc>
                      <a:txBody>
                        <a:bodyPr/>
                        <a:lstStyle/>
                        <a:p>
                          <a:pPr marL="0" algn="ctr" defTabSz="1219170" rtl="0" eaLnBrk="1" latinLnBrk="0" hangingPunct="1"/>
                          <a:r>
                            <a:rPr lang="ar-SA" sz="1400" kern="1200" dirty="0">
                              <a:solidFill>
                                <a:schemeClr val="bg1"/>
                              </a:solidFill>
                              <a:latin typeface="DIN NEXT™ ARABIC HEAVY" panose="020B0903020203050203" pitchFamily="34" charset="-78"/>
                              <a:cs typeface="DIN NEXT™ ARABIC HEAVY" panose="020B0903020203050203" pitchFamily="34" charset="-78"/>
                            </a:rPr>
                            <a:t>المدينة</a:t>
                          </a:r>
                          <a:endParaRPr lang="en-GB" sz="14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08750" marR="108750" marT="54375" marB="54375" anchor="ctr">
                        <a:solidFill>
                          <a:srgbClr val="022A3C"/>
                        </a:solidFill>
                      </a:tcPr>
                    </a:tc>
                    <a:tc>
                      <a:txBody>
                        <a:bodyPr/>
                        <a:lstStyle/>
                        <a:p>
                          <a:pPr marL="0" algn="ctr" defTabSz="1219170" rtl="0" eaLnBrk="1" latinLnBrk="0" hangingPunct="1"/>
                          <a:r>
                            <a:rPr lang="ar-SA" sz="1400" kern="1200" dirty="0">
                              <a:solidFill>
                                <a:schemeClr val="bg1"/>
                              </a:solidFill>
                              <a:latin typeface="DIN NEXT™ ARABIC HEAVY" panose="020B0903020203050203" pitchFamily="34" charset="-78"/>
                              <a:cs typeface="DIN NEXT™ ARABIC HEAVY" panose="020B0903020203050203" pitchFamily="34" charset="-78"/>
                            </a:rPr>
                            <a:t>نوع العقار</a:t>
                          </a:r>
                          <a:endParaRPr lang="en-GB" sz="14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08750" marR="108750" marT="54375" marB="54375" anchor="ctr">
                        <a:solidFill>
                          <a:srgbClr val="022A3C"/>
                        </a:solidFill>
                      </a:tcPr>
                    </a:tc>
                    <a:extLst>
                      <a:ext uri="{0D108BD9-81ED-4DB2-BD59-A6C34878D82A}">
                        <a16:rowId xmlns:a16="http://schemas.microsoft.com/office/drawing/2014/main" val="3643222819"/>
                      </a:ext>
                    </a:extLst>
                  </a:tr>
                  <a:tr h="1014700">
                    <a:tc>
                      <a:txBody>
                        <a:bodyPr/>
                        <a:lstStyle/>
                        <a:p>
                          <a:pPr marL="0" algn="ctr" defTabSz="1219170" rtl="0" eaLnBrk="1" latinLnBrk="0" hangingPunct="1"/>
                          <a:r>
                            <a:rPr lang="ar-SA" sz="1800" kern="1200" dirty="0">
                              <a:solidFill>
                                <a:schemeClr val="tx1"/>
                              </a:solidFill>
                              <a:latin typeface="DIN NEXT™ ARABIC LIGHT" panose="020B0303020203050203" pitchFamily="34" charset="-78"/>
                              <a:ea typeface="+mn-ea"/>
                              <a:cs typeface="DIN NEXT™ ARABIC LIGHT" panose="020B0303020203050203" pitchFamily="34" charset="-78"/>
                            </a:rPr>
                            <a:t>50,000 ريال</a:t>
                          </a:r>
                        </a:p>
                      </a:txBody>
                      <a:tcPr marL="81563" marR="81563" marT="40783" marB="40783" anchor="ctr">
                        <a:solidFill>
                          <a:schemeClr val="bg1"/>
                        </a:solidFill>
                      </a:tcPr>
                    </a:tc>
                    <a:tc>
                      <a:txBody>
                        <a:bodyPr/>
                        <a:lstStyle/>
                        <a:p>
                          <a:pPr marL="0" algn="ctr" defTabSz="1219170" rtl="0" eaLnBrk="1" latinLnBrk="0" hangingPunct="1"/>
                          <a:r>
                            <a:rPr lang="ar-SA" sz="1800" dirty="0">
                              <a:solidFill>
                                <a:schemeClr val="dk1"/>
                              </a:solidFill>
                              <a:latin typeface="DIN NEXT™ ARABIC LIGHT" panose="020B0303020203050203" pitchFamily="34" charset="-78"/>
                              <a:cs typeface="DIN NEXT™ ARABIC LIGHT" panose="020B0303020203050203" pitchFamily="34" charset="-78"/>
                              <a:sym typeface="Roboto"/>
                            </a:rPr>
                            <a:t>360001437918</a:t>
                          </a:r>
                          <a:endParaRPr lang="ar-SA" sz="180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81563" marR="81563" marT="40783" marB="40783" anchor="ctr">
                        <a:solidFill>
                          <a:schemeClr val="bg1"/>
                        </a:solidFill>
                      </a:tcPr>
                    </a:tc>
                    <a:tc>
                      <a:txBody>
                        <a:bodyPr/>
                        <a:lstStyle/>
                        <a:p>
                          <a:pPr marL="0" algn="ctr" defTabSz="1219170" rtl="0" eaLnBrk="1" latinLnBrk="0" hangingPunct="1"/>
                          <a:r>
                            <a:rPr lang="ar-SA" sz="1800" kern="1200" dirty="0">
                              <a:solidFill>
                                <a:schemeClr val="tx1"/>
                              </a:solidFill>
                              <a:latin typeface="DIN NEXT™ ARABIC LIGHT" panose="020B0303020203050203" pitchFamily="34" charset="-78"/>
                              <a:ea typeface="+mn-ea"/>
                              <a:cs typeface="DIN NEXT™ ARABIC LIGHT" panose="020B0303020203050203" pitchFamily="34" charset="-78"/>
                            </a:rPr>
                            <a:t>6015</a:t>
                          </a:r>
                          <a:endParaRPr lang="en-GB" sz="180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08750" marR="108750" marT="54375" marB="54375" anchor="ctr">
                        <a:solidFill>
                          <a:schemeClr val="bg1"/>
                        </a:solidFill>
                      </a:tcPr>
                    </a:tc>
                    <a:tc>
                      <a:txBody>
                        <a:bodyPr/>
                        <a:lstStyle/>
                        <a:p>
                          <a:pPr marL="0" algn="ctr" defTabSz="1219170" rtl="0" eaLnBrk="1" latinLnBrk="0" hangingPunct="1"/>
                          <a:r>
                            <a:rPr lang="ar-SA" sz="1800" kern="1200" dirty="0">
                              <a:solidFill>
                                <a:schemeClr val="tx1"/>
                              </a:solidFill>
                              <a:latin typeface="DIN NEXT™ ARABIC LIGHT" panose="020B0303020203050203" pitchFamily="34" charset="-78"/>
                              <a:ea typeface="+mn-ea"/>
                              <a:cs typeface="DIN NEXT™ ARABIC LIGHT" panose="020B0303020203050203" pitchFamily="34" charset="-78"/>
                            </a:rPr>
                            <a:t>2737</a:t>
                          </a:r>
                          <a:endParaRPr lang="en-GB" sz="180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08750" marR="108750" marT="54375" marB="54375" anchor="ctr">
                        <a:solidFill>
                          <a:schemeClr val="bg1"/>
                        </a:solidFill>
                      </a:tcPr>
                    </a:tc>
                    <a:tc>
                      <a:txBody>
                        <a:bodyPr/>
                        <a:lstStyle/>
                        <a:p>
                          <a:pPr marL="0" algn="ctr" defTabSz="1219170" rtl="0" eaLnBrk="1" latinLnBrk="0" hangingPunct="1"/>
                          <a:r>
                            <a:rPr lang="ar-SA" sz="1800" kern="1200" dirty="0">
                              <a:solidFill>
                                <a:schemeClr val="tx1"/>
                              </a:solidFill>
                              <a:latin typeface="DIN NEXT™ ARABIC LIGHT" panose="020B0303020203050203" pitchFamily="34" charset="-78"/>
                              <a:ea typeface="+mn-ea"/>
                              <a:cs typeface="DIN NEXT™ ARABIC LIGHT" panose="020B0303020203050203" pitchFamily="34" charset="-78"/>
                            </a:rPr>
                            <a:t>138.49</a:t>
                          </a:r>
                          <a:endParaRPr lang="en-GB" sz="180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08750" marR="108750" marT="54375" marB="54375" anchor="ctr">
                        <a:solidFill>
                          <a:schemeClr val="bg1"/>
                        </a:solidFill>
                      </a:tcPr>
                    </a:tc>
                    <a:tc>
                      <a:txBody>
                        <a:bodyPr/>
                        <a:lstStyle/>
                        <a:p>
                          <a:pPr marL="0" algn="ctr" defTabSz="1219170" rtl="0" eaLnBrk="1" latinLnBrk="0" hangingPunct="1"/>
                          <a:r>
                            <a:rPr lang="ar-SA" sz="1800" kern="1200" dirty="0">
                              <a:solidFill>
                                <a:schemeClr val="tx1"/>
                              </a:solidFill>
                              <a:latin typeface="DIN NEXT™ ARABIC LIGHT" panose="020B0303020203050203" pitchFamily="34" charset="-78"/>
                              <a:ea typeface="+mn-ea"/>
                              <a:cs typeface="DIN NEXT™ ARABIC LIGHT" panose="020B0303020203050203" pitchFamily="34" charset="-78"/>
                            </a:rPr>
                            <a:t>النرجس</a:t>
                          </a:r>
                          <a:endParaRPr lang="en-GB" sz="180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08750" marR="108750" marT="54375" marB="54375" anchor="ctr">
                        <a:solidFill>
                          <a:schemeClr val="bg1"/>
                        </a:solidFill>
                      </a:tcPr>
                    </a:tc>
                    <a:tc>
                      <a:txBody>
                        <a:bodyPr/>
                        <a:lstStyle/>
                        <a:p>
                          <a:pPr marL="0" algn="ctr" defTabSz="1219170" rtl="0" eaLnBrk="1" latinLnBrk="0" hangingPunct="1"/>
                          <a:r>
                            <a:rPr lang="ar-SA" sz="1800" kern="1200" dirty="0">
                              <a:solidFill>
                                <a:schemeClr val="tx1"/>
                              </a:solidFill>
                              <a:latin typeface="DIN NEXT™ ARABIC LIGHT" panose="020B0303020203050203" pitchFamily="34" charset="-78"/>
                              <a:ea typeface="+mn-ea"/>
                              <a:cs typeface="DIN NEXT™ ARABIC LIGHT" panose="020B0303020203050203" pitchFamily="34" charset="-78"/>
                            </a:rPr>
                            <a:t>الرياض</a:t>
                          </a:r>
                          <a:endParaRPr lang="en-GB" sz="180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08750" marR="108750" marT="54375" marB="54375" anchor="ctr">
                        <a:solidFill>
                          <a:schemeClr val="bg1"/>
                        </a:solidFill>
                      </a:tcPr>
                    </a:tc>
                    <a:tc>
                      <a:txBody>
                        <a:bodyPr/>
                        <a:lstStyle/>
                        <a:p>
                          <a:pPr marL="0" algn="ctr" defTabSz="1219170" rtl="0" eaLnBrk="1" latinLnBrk="0" hangingPunct="1"/>
                          <a:r>
                            <a:rPr lang="ar-SA" sz="1800" kern="1200" dirty="0">
                              <a:solidFill>
                                <a:schemeClr val="tx1"/>
                              </a:solidFill>
                              <a:latin typeface="DIN NEXT™ ARABIC LIGHT" panose="020B0303020203050203" pitchFamily="34" charset="-78"/>
                              <a:ea typeface="+mn-ea"/>
                              <a:cs typeface="DIN NEXT™ ARABIC LIGHT" panose="020B0303020203050203" pitchFamily="34" charset="-78"/>
                            </a:rPr>
                            <a:t>شقة</a:t>
                          </a:r>
                          <a:endParaRPr lang="en-GB" sz="180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08750" marR="108750" marT="54375" marB="54375" anchor="ctr">
                        <a:solidFill>
                          <a:schemeClr val="bg1"/>
                        </a:solidFill>
                      </a:tcPr>
                    </a:tc>
                    <a:extLst>
                      <a:ext uri="{0D108BD9-81ED-4DB2-BD59-A6C34878D82A}">
                        <a16:rowId xmlns:a16="http://schemas.microsoft.com/office/drawing/2014/main" val="4013048641"/>
                      </a:ext>
                    </a:extLst>
                  </a:tr>
                </a:tbl>
              </a:graphicData>
            </a:graphic>
          </p:graphicFrame>
        </mc:Fallback>
      </mc:AlternateContent>
      <p:graphicFrame>
        <p:nvGraphicFramePr>
          <p:cNvPr id="6" name="Table 5">
            <a:extLst>
              <a:ext uri="{FF2B5EF4-FFF2-40B4-BE49-F238E27FC236}">
                <a16:creationId xmlns:a16="http://schemas.microsoft.com/office/drawing/2014/main" id="{D021A39A-E929-E646-8CEC-F93F6A07794B}"/>
              </a:ext>
            </a:extLst>
          </p:cNvPr>
          <p:cNvGraphicFramePr>
            <a:graphicFrameLocks noGrp="1"/>
          </p:cNvGraphicFramePr>
          <p:nvPr>
            <p:extLst>
              <p:ext uri="{D42A27DB-BD31-4B8C-83A1-F6EECF244321}">
                <p14:modId xmlns:p14="http://schemas.microsoft.com/office/powerpoint/2010/main" val="2500991180"/>
              </p:ext>
            </p:extLst>
          </p:nvPr>
        </p:nvGraphicFramePr>
        <p:xfrm>
          <a:off x="2730823" y="504696"/>
          <a:ext cx="5989318" cy="814054"/>
        </p:xfrm>
        <a:graphic>
          <a:graphicData uri="http://schemas.openxmlformats.org/drawingml/2006/table">
            <a:tbl>
              <a:tblPr firstRow="1" bandRow="1">
                <a:tableStyleId>{5C22544A-7EE6-4342-B048-85BDC9FD1C3A}</a:tableStyleId>
              </a:tblPr>
              <a:tblGrid>
                <a:gridCol w="5989318">
                  <a:extLst>
                    <a:ext uri="{9D8B030D-6E8A-4147-A177-3AD203B41FA5}">
                      <a16:colId xmlns:a16="http://schemas.microsoft.com/office/drawing/2014/main" val="3498521800"/>
                    </a:ext>
                  </a:extLst>
                </a:gridCol>
              </a:tblGrid>
              <a:tr h="814054">
                <a:tc>
                  <a:txBody>
                    <a:bodyPr/>
                    <a:lstStyle/>
                    <a:p>
                      <a:pPr marL="0" algn="r" defTabSz="914400" rtl="1" eaLnBrk="1" latinLnBrk="0" hangingPunct="1"/>
                      <a:r>
                        <a:rPr lang="ar-SA" sz="2000" b="0" kern="1200" dirty="0">
                          <a:solidFill>
                            <a:schemeClr val="tx1"/>
                          </a:solidFill>
                          <a:latin typeface="DIN NEXT™ ARABIC LIGHT" panose="020B0303020203050203" pitchFamily="34" charset="-78"/>
                          <a:ea typeface="+mn-ea"/>
                          <a:cs typeface="DIN NEXT™ ARABIC LIGHT" panose="020B0303020203050203" pitchFamily="34" charset="-78"/>
                        </a:rPr>
                        <a:t>بيانات  </a:t>
                      </a:r>
                    </a:p>
                    <a:p>
                      <a:pPr marL="0" algn="r" defTabSz="914400" rtl="1" eaLnBrk="1" latinLnBrk="0" hangingPunct="1"/>
                      <a:r>
                        <a:rPr lang="ar-SA" sz="2800" b="0" kern="1200" dirty="0">
                          <a:solidFill>
                            <a:schemeClr val="tx1"/>
                          </a:solidFill>
                          <a:latin typeface="DIN NEXT™ ARABIC HEAVY" panose="020B0903020203050203" pitchFamily="34" charset="-78"/>
                          <a:ea typeface="+mn-ea"/>
                          <a:cs typeface="DIN NEXT™ ARABIC HEAVY" panose="020B0903020203050203" pitchFamily="34" charset="-78"/>
                        </a:rPr>
                        <a:t>الوحدة السكنية</a:t>
                      </a:r>
                      <a:endParaRPr lang="en-GB" sz="2800" b="0" kern="1200" dirty="0">
                        <a:solidFill>
                          <a:schemeClr val="tx1"/>
                        </a:solidFill>
                        <a:latin typeface="DIN NEXT™ ARABIC HEAVY" panose="020B0903020203050203" pitchFamily="34" charset="-78"/>
                        <a:ea typeface="+mn-ea"/>
                        <a:cs typeface="DIN NEXT™ ARABIC HEAVY" panose="020B0903020203050203" pitchFamily="34" charset="-78"/>
                      </a:endParaRPr>
                    </a:p>
                  </a:txBody>
                  <a:tcPr marL="81563" marR="81563" marT="40783" marB="40783" anchor="ctr">
                    <a:lnL w="12700" cmpd="sng">
                      <a:noFill/>
                    </a:lnL>
                    <a:lnR w="57150" cap="flat" cmpd="sng" algn="ctr">
                      <a:solidFill>
                        <a:srgbClr val="CFA240"/>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2227605"/>
                  </a:ext>
                </a:extLst>
              </a:tr>
            </a:tbl>
          </a:graphicData>
        </a:graphic>
      </p:graphicFrame>
      <p:pic>
        <p:nvPicPr>
          <p:cNvPr id="8" name="Picture 7" descr="A qr code with a green logo&#10;&#10;Description automatically generated">
            <a:extLst>
              <a:ext uri="{FF2B5EF4-FFF2-40B4-BE49-F238E27FC236}">
                <a16:creationId xmlns:a16="http://schemas.microsoft.com/office/drawing/2014/main" id="{B15DB2D7-19E3-36B5-9661-A9C3C28CEC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3175" y="8066334"/>
            <a:ext cx="1626966" cy="1626966"/>
          </a:xfrm>
          <a:prstGeom prst="rect">
            <a:avLst/>
          </a:prstGeom>
        </p:spPr>
      </p:pic>
    </p:spTree>
    <p:extLst>
      <p:ext uri="{BB962C8B-B14F-4D97-AF65-F5344CB8AC3E}">
        <p14:creationId xmlns:p14="http://schemas.microsoft.com/office/powerpoint/2010/main" val="14130784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23931-65F6-B122-CDC0-B34D0E89A322}"/>
              </a:ext>
            </a:extLst>
          </p:cNvPr>
          <p:cNvSpPr>
            <a:spLocks noGrp="1"/>
          </p:cNvSpPr>
          <p:nvPr>
            <p:ph type="title"/>
          </p:nvPr>
        </p:nvSpPr>
        <p:spPr/>
        <p:txBody>
          <a:bodyPr/>
          <a:lstStyle/>
          <a:p>
            <a:endParaRPr lang="en-GB"/>
          </a:p>
        </p:txBody>
      </p:sp>
      <p:pic>
        <p:nvPicPr>
          <p:cNvPr id="4" name="Picture 3" descr="A screenshot of a phone&#10;&#10;AI-generated content may be incorrect.">
            <a:extLst>
              <a:ext uri="{FF2B5EF4-FFF2-40B4-BE49-F238E27FC236}">
                <a16:creationId xmlns:a16="http://schemas.microsoft.com/office/drawing/2014/main" id="{44317F47-8A27-7DB8-4781-34D0ACD236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999538" cy="11123613"/>
          </a:xfrm>
          <a:prstGeom prst="rect">
            <a:avLst/>
          </a:prstGeom>
        </p:spPr>
      </p:pic>
    </p:spTree>
    <p:extLst>
      <p:ext uri="{BB962C8B-B14F-4D97-AF65-F5344CB8AC3E}">
        <p14:creationId xmlns:p14="http://schemas.microsoft.com/office/powerpoint/2010/main" val="24408393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1559F-105F-98A0-1067-1E8F8C297289}"/>
              </a:ext>
            </a:extLst>
          </p:cNvPr>
          <p:cNvSpPr>
            <a:spLocks noGrp="1"/>
          </p:cNvSpPr>
          <p:nvPr>
            <p:ph type="title"/>
          </p:nvPr>
        </p:nvSpPr>
        <p:spPr/>
        <p:txBody>
          <a:bodyPr/>
          <a:lstStyle/>
          <a:p>
            <a:endParaRPr lang="en-GB"/>
          </a:p>
        </p:txBody>
      </p:sp>
      <p:pic>
        <p:nvPicPr>
          <p:cNvPr id="4" name="Picture 3" descr="A check with writing on it&#10;&#10;AI-generated content may be incorrect.">
            <a:extLst>
              <a:ext uri="{FF2B5EF4-FFF2-40B4-BE49-F238E27FC236}">
                <a16:creationId xmlns:a16="http://schemas.microsoft.com/office/drawing/2014/main" id="{C167B649-C806-D1C5-0FAF-3C7A8AF081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8999538" cy="11123613"/>
          </a:xfrm>
          <a:prstGeom prst="rect">
            <a:avLst/>
          </a:prstGeom>
        </p:spPr>
      </p:pic>
    </p:spTree>
    <p:extLst>
      <p:ext uri="{BB962C8B-B14F-4D97-AF65-F5344CB8AC3E}">
        <p14:creationId xmlns:p14="http://schemas.microsoft.com/office/powerpoint/2010/main" val="8043285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abstract connection in pale grey background">
            <a:extLst>
              <a:ext uri="{FF2B5EF4-FFF2-40B4-BE49-F238E27FC236}">
                <a16:creationId xmlns:a16="http://schemas.microsoft.com/office/drawing/2014/main" id="{4153E069-2EDA-53A7-6EE1-CB08D67C2707}"/>
              </a:ext>
            </a:extLst>
          </p:cNvPr>
          <p:cNvPicPr>
            <a:picLocks noChangeAspect="1"/>
          </p:cNvPicPr>
          <p:nvPr/>
        </p:nvPicPr>
        <p:blipFill>
          <a:blip r:embed="rId2">
            <a:extLst>
              <a:ext uri="{28A0092B-C50C-407E-A947-70E740481C1C}">
                <a14:useLocalDpi xmlns:a14="http://schemas.microsoft.com/office/drawing/2010/main" val="0"/>
              </a:ext>
            </a:extLst>
          </a:blip>
          <a:srcRect r="21250"/>
          <a:stretch/>
        </p:blipFill>
        <p:spPr>
          <a:xfrm>
            <a:off x="20" y="5"/>
            <a:ext cx="8995044" cy="11123608"/>
          </a:xfrm>
          <a:prstGeom prst="rect">
            <a:avLst/>
          </a:prstGeom>
        </p:spPr>
      </p:pic>
      <p:sp>
        <p:nvSpPr>
          <p:cNvPr id="4" name="Rectangle 3">
            <a:extLst>
              <a:ext uri="{FF2B5EF4-FFF2-40B4-BE49-F238E27FC236}">
                <a16:creationId xmlns:a16="http://schemas.microsoft.com/office/drawing/2014/main" id="{4646AF4E-4048-5B32-F5E3-6E8B3DB90AA0}"/>
              </a:ext>
            </a:extLst>
          </p:cNvPr>
          <p:cNvSpPr/>
          <p:nvPr/>
        </p:nvSpPr>
        <p:spPr>
          <a:xfrm>
            <a:off x="4494" y="5"/>
            <a:ext cx="8995044" cy="11123608"/>
          </a:xfrm>
          <a:prstGeom prst="rect">
            <a:avLst/>
          </a:prstGeom>
          <a:solidFill>
            <a:srgbClr val="058774">
              <a:alpha val="45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SA" sz="8563" dirty="0"/>
          </a:p>
        </p:txBody>
      </p:sp>
      <p:graphicFrame>
        <p:nvGraphicFramePr>
          <p:cNvPr id="5" name="Table 4">
            <a:extLst>
              <a:ext uri="{FF2B5EF4-FFF2-40B4-BE49-F238E27FC236}">
                <a16:creationId xmlns:a16="http://schemas.microsoft.com/office/drawing/2014/main" id="{30209E68-3A43-56BE-51CE-2217BBD5C8DE}"/>
              </a:ext>
            </a:extLst>
          </p:cNvPr>
          <p:cNvGraphicFramePr>
            <a:graphicFrameLocks noGrp="1"/>
          </p:cNvGraphicFramePr>
          <p:nvPr>
            <p:extLst>
              <p:ext uri="{D42A27DB-BD31-4B8C-83A1-F6EECF244321}">
                <p14:modId xmlns:p14="http://schemas.microsoft.com/office/powerpoint/2010/main" val="2851131937"/>
              </p:ext>
            </p:extLst>
          </p:nvPr>
        </p:nvGraphicFramePr>
        <p:xfrm>
          <a:off x="2754888" y="320219"/>
          <a:ext cx="5989318" cy="814054"/>
        </p:xfrm>
        <a:graphic>
          <a:graphicData uri="http://schemas.openxmlformats.org/drawingml/2006/table">
            <a:tbl>
              <a:tblPr firstRow="1" bandRow="1">
                <a:tableStyleId>{5C22544A-7EE6-4342-B048-85BDC9FD1C3A}</a:tableStyleId>
              </a:tblPr>
              <a:tblGrid>
                <a:gridCol w="5989318">
                  <a:extLst>
                    <a:ext uri="{9D8B030D-6E8A-4147-A177-3AD203B41FA5}">
                      <a16:colId xmlns:a16="http://schemas.microsoft.com/office/drawing/2014/main" val="3498521800"/>
                    </a:ext>
                  </a:extLst>
                </a:gridCol>
              </a:tblGrid>
              <a:tr h="814054">
                <a:tc>
                  <a:txBody>
                    <a:bodyPr/>
                    <a:lstStyle/>
                    <a:p>
                      <a:pPr marL="0" algn="r" defTabSz="914400" rtl="1" eaLnBrk="1" latinLnBrk="0" hangingPunct="1"/>
                      <a:r>
                        <a:rPr lang="ar-SA" sz="2000" b="0" kern="1200" dirty="0">
                          <a:solidFill>
                            <a:schemeClr val="tx1"/>
                          </a:solidFill>
                          <a:latin typeface="DIN NEXT™ ARABIC LIGHT" panose="020B0303020203050203" pitchFamily="34" charset="-78"/>
                          <a:ea typeface="+mn-ea"/>
                          <a:cs typeface="DIN NEXT™ ARABIC LIGHT" panose="020B0303020203050203" pitchFamily="34" charset="-78"/>
                        </a:rPr>
                        <a:t>المعالم</a:t>
                      </a:r>
                    </a:p>
                    <a:p>
                      <a:pPr marL="0" algn="r" defTabSz="914400" rtl="1" eaLnBrk="1" latinLnBrk="0" hangingPunct="1"/>
                      <a:r>
                        <a:rPr lang="ar-SA" sz="2800" b="0" kern="1200" dirty="0">
                          <a:solidFill>
                            <a:schemeClr val="tx1"/>
                          </a:solidFill>
                          <a:latin typeface="DIN NEXT™ ARABIC HEAVY" panose="020B0903020203050203" pitchFamily="34" charset="-78"/>
                          <a:ea typeface="+mn-ea"/>
                          <a:cs typeface="DIN NEXT™ ARABIC HEAVY" panose="020B0903020203050203" pitchFamily="34" charset="-78"/>
                        </a:rPr>
                        <a:t>القريبة</a:t>
                      </a:r>
                      <a:endParaRPr lang="en-GB" sz="2800" b="0" kern="1200" dirty="0">
                        <a:solidFill>
                          <a:schemeClr val="tx1"/>
                        </a:solidFill>
                        <a:latin typeface="DIN NEXT™ ARABIC HEAVY" panose="020B0903020203050203" pitchFamily="34" charset="-78"/>
                        <a:ea typeface="+mn-ea"/>
                        <a:cs typeface="DIN NEXT™ ARABIC HEAVY" panose="020B0903020203050203" pitchFamily="34" charset="-78"/>
                      </a:endParaRPr>
                    </a:p>
                  </a:txBody>
                  <a:tcPr marL="81563" marR="81563" marT="40783" marB="40783" anchor="ctr">
                    <a:lnL w="12700" cmpd="sng">
                      <a:noFill/>
                    </a:lnL>
                    <a:lnR w="57150" cap="flat" cmpd="sng" algn="ctr">
                      <a:solidFill>
                        <a:srgbClr val="CFA240"/>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2227605"/>
                  </a:ext>
                </a:extLst>
              </a:tr>
            </a:tbl>
          </a:graphicData>
        </a:graphic>
      </p:graphicFrame>
      <p:graphicFrame>
        <p:nvGraphicFramePr>
          <p:cNvPr id="2" name="Table 1">
            <a:extLst>
              <a:ext uri="{FF2B5EF4-FFF2-40B4-BE49-F238E27FC236}">
                <a16:creationId xmlns:a16="http://schemas.microsoft.com/office/drawing/2014/main" id="{61E60073-168B-5B80-685C-420578FD6A81}"/>
              </a:ext>
            </a:extLst>
          </p:cNvPr>
          <p:cNvGraphicFramePr>
            <a:graphicFrameLocks noGrp="1"/>
          </p:cNvGraphicFramePr>
          <p:nvPr>
            <p:extLst>
              <p:ext uri="{D42A27DB-BD31-4B8C-83A1-F6EECF244321}">
                <p14:modId xmlns:p14="http://schemas.microsoft.com/office/powerpoint/2010/main" val="192433992"/>
              </p:ext>
            </p:extLst>
          </p:nvPr>
        </p:nvGraphicFramePr>
        <p:xfrm>
          <a:off x="377539" y="1631294"/>
          <a:ext cx="8342604" cy="4400278"/>
        </p:xfrm>
        <a:graphic>
          <a:graphicData uri="http://schemas.openxmlformats.org/drawingml/2006/table">
            <a:tbl>
              <a:tblPr firstRow="1" bandRow="1">
                <a:tableStyleId>{5940675A-B579-460E-94D1-54222C63F5DA}</a:tableStyleId>
              </a:tblPr>
              <a:tblGrid>
                <a:gridCol w="1134674">
                  <a:extLst>
                    <a:ext uri="{9D8B030D-6E8A-4147-A177-3AD203B41FA5}">
                      <a16:colId xmlns:a16="http://schemas.microsoft.com/office/drawing/2014/main" val="1045971106"/>
                    </a:ext>
                  </a:extLst>
                </a:gridCol>
                <a:gridCol w="4988134">
                  <a:extLst>
                    <a:ext uri="{9D8B030D-6E8A-4147-A177-3AD203B41FA5}">
                      <a16:colId xmlns:a16="http://schemas.microsoft.com/office/drawing/2014/main" val="2116832253"/>
                    </a:ext>
                  </a:extLst>
                </a:gridCol>
                <a:gridCol w="2219796">
                  <a:extLst>
                    <a:ext uri="{9D8B030D-6E8A-4147-A177-3AD203B41FA5}">
                      <a16:colId xmlns:a16="http://schemas.microsoft.com/office/drawing/2014/main" val="1602128464"/>
                    </a:ext>
                  </a:extLst>
                </a:gridCol>
              </a:tblGrid>
              <a:tr h="964906">
                <a:tc>
                  <a:txBody>
                    <a:bodyPr/>
                    <a:lstStyle/>
                    <a:p>
                      <a:pPr algn="ctr" rtl="1"/>
                      <a:r>
                        <a:rPr lang="ar-SA" sz="2400" dirty="0">
                          <a:latin typeface="DIN NEXT™ ARABIC LIGHT" panose="020B0303020203050203" pitchFamily="34" charset="-78"/>
                          <a:cs typeface="DIN NEXT™ ARABIC LIGHT" panose="020B0303020203050203" pitchFamily="34" charset="-78"/>
                        </a:rPr>
                        <a:t>250 م</a:t>
                      </a:r>
                      <a:endParaRPr lang="en-GB" sz="2400" dirty="0">
                        <a:latin typeface="DIN NEXT™ ARABIC LIGHT" panose="020B0303020203050203" pitchFamily="34" charset="-78"/>
                        <a:cs typeface="DIN NEXT™ ARABIC LIGHT" panose="020B0303020203050203" pitchFamily="34" charset="-78"/>
                      </a:endParaRPr>
                    </a:p>
                  </a:txBody>
                  <a:tcPr anchor="ctr">
                    <a:solidFill>
                      <a:schemeClr val="bg1"/>
                    </a:solidFill>
                  </a:tcPr>
                </a:tc>
                <a:tc>
                  <a:txBody>
                    <a:bodyPr/>
                    <a:lstStyle/>
                    <a:p>
                      <a:pPr marL="0" marR="0" lvl="0" indent="0" algn="r" defTabSz="899952" rtl="0" eaLnBrk="1" fontAlgn="auto" latinLnBrk="0" hangingPunct="1">
                        <a:lnSpc>
                          <a:spcPct val="100000"/>
                        </a:lnSpc>
                        <a:spcBef>
                          <a:spcPts val="0"/>
                        </a:spcBef>
                        <a:spcAft>
                          <a:spcPts val="0"/>
                        </a:spcAft>
                        <a:buClrTx/>
                        <a:buSzTx/>
                        <a:buFontTx/>
                        <a:buNone/>
                        <a:tabLst/>
                        <a:defRPr/>
                      </a:pPr>
                      <a:r>
                        <a:rPr lang="ar-SA" sz="2400" dirty="0">
                          <a:latin typeface="DIN NEXT™ ARABIC LIGHT" panose="020B0303020203050203" pitchFamily="34" charset="-78"/>
                          <a:cs typeface="DIN NEXT™ ARABIC LIGHT" panose="020B0303020203050203" pitchFamily="34" charset="-78"/>
                        </a:rPr>
                        <a:t>طريق الامير فيصل بن بندر بن عبدالعزيز</a:t>
                      </a:r>
                      <a:endParaRPr lang="en-GB" sz="2400" dirty="0">
                        <a:latin typeface="DIN NEXT™ ARABIC LIGHT" panose="020B0303020203050203" pitchFamily="34" charset="-78"/>
                        <a:cs typeface="DIN NEXT™ ARABIC LIGHT" panose="020B0303020203050203" pitchFamily="34" charset="-78"/>
                      </a:endParaRPr>
                    </a:p>
                  </a:txBody>
                  <a:tcPr anchor="ct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199469063"/>
                  </a:ext>
                </a:extLst>
              </a:tr>
              <a:tr h="1145124">
                <a:tc>
                  <a:txBody>
                    <a:bodyPr/>
                    <a:lstStyle/>
                    <a:p>
                      <a:pPr algn="ctr" rtl="1"/>
                      <a:r>
                        <a:rPr lang="ar-SA" sz="2400" dirty="0">
                          <a:latin typeface="DIN NEXT™ ARABIC LIGHT" panose="020B0303020203050203" pitchFamily="34" charset="-78"/>
                          <a:cs typeface="DIN NEXT™ ARABIC LIGHT" panose="020B0303020203050203" pitchFamily="34" charset="-78"/>
                        </a:rPr>
                        <a:t>400 م</a:t>
                      </a:r>
                      <a:endParaRPr lang="en-GB" sz="2400" dirty="0">
                        <a:latin typeface="DIN NEXT™ ARABIC LIGHT" panose="020B0303020203050203" pitchFamily="34" charset="-78"/>
                        <a:cs typeface="DIN NEXT™ ARABIC LIGHT" panose="020B0303020203050203" pitchFamily="34" charset="-78"/>
                      </a:endParaRPr>
                    </a:p>
                  </a:txBody>
                  <a:tcPr anchor="ctr">
                    <a:solidFill>
                      <a:schemeClr val="bg1"/>
                    </a:solidFill>
                  </a:tcPr>
                </a:tc>
                <a:tc>
                  <a:txBody>
                    <a:bodyPr/>
                    <a:lstStyle/>
                    <a:p>
                      <a:pPr marL="0" marR="0" lvl="0" indent="0" algn="r" defTabSz="899952" rtl="0" eaLnBrk="1" fontAlgn="auto" latinLnBrk="0" hangingPunct="1">
                        <a:lnSpc>
                          <a:spcPct val="100000"/>
                        </a:lnSpc>
                        <a:spcBef>
                          <a:spcPts val="0"/>
                        </a:spcBef>
                        <a:spcAft>
                          <a:spcPts val="0"/>
                        </a:spcAft>
                        <a:buClrTx/>
                        <a:buSzTx/>
                        <a:buFontTx/>
                        <a:buNone/>
                        <a:tabLst/>
                        <a:defRPr/>
                      </a:pPr>
                      <a:r>
                        <a:rPr lang="ar-SA" sz="2400" dirty="0">
                          <a:latin typeface="DIN NEXT™ ARABIC LIGHT" panose="020B0303020203050203" pitchFamily="34" charset="-78"/>
                          <a:cs typeface="DIN NEXT™ ARABIC LIGHT" panose="020B0303020203050203" pitchFamily="34" charset="-78"/>
                        </a:rPr>
                        <a:t>شارع عثمان بن عفان</a:t>
                      </a:r>
                      <a:endParaRPr lang="en-GB" sz="2400" dirty="0">
                        <a:latin typeface="DIN NEXT™ ARABIC LIGHT" panose="020B0303020203050203" pitchFamily="34" charset="-78"/>
                        <a:cs typeface="DIN NEXT™ ARABIC LIGHT" panose="020B0303020203050203" pitchFamily="34" charset="-78"/>
                      </a:endParaRPr>
                    </a:p>
                  </a:txBody>
                  <a:tcPr anchor="ct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2210341508"/>
                  </a:ext>
                </a:extLst>
              </a:tr>
              <a:tr h="1145124">
                <a:tc>
                  <a:txBody>
                    <a:bodyPr/>
                    <a:lstStyle/>
                    <a:p>
                      <a:pPr algn="ctr" rtl="1"/>
                      <a:r>
                        <a:rPr lang="ar-SA" sz="2400" dirty="0">
                          <a:latin typeface="DIN NEXT™ ARABIC LIGHT" panose="020B0303020203050203" pitchFamily="34" charset="-78"/>
                          <a:cs typeface="DIN NEXT™ ARABIC LIGHT" panose="020B0303020203050203" pitchFamily="34" charset="-78"/>
                        </a:rPr>
                        <a:t>200 م</a:t>
                      </a:r>
                      <a:endParaRPr lang="en-GB" sz="2400" dirty="0">
                        <a:latin typeface="DIN NEXT™ ARABIC LIGHT" panose="020B0303020203050203" pitchFamily="34" charset="-78"/>
                        <a:cs typeface="DIN NEXT™ ARABIC LIGHT" panose="020B0303020203050203" pitchFamily="34" charset="-78"/>
                      </a:endParaRPr>
                    </a:p>
                  </a:txBody>
                  <a:tcPr anchor="ctr">
                    <a:solidFill>
                      <a:schemeClr val="bg1"/>
                    </a:solidFill>
                  </a:tcPr>
                </a:tc>
                <a:tc>
                  <a:txBody>
                    <a:bodyPr/>
                    <a:lstStyle/>
                    <a:p>
                      <a:pPr marL="0" marR="0" lvl="0" indent="0" algn="r" defTabSz="899952" rtl="0" eaLnBrk="1" fontAlgn="auto" latinLnBrk="0" hangingPunct="1">
                        <a:lnSpc>
                          <a:spcPct val="100000"/>
                        </a:lnSpc>
                        <a:spcBef>
                          <a:spcPts val="0"/>
                        </a:spcBef>
                        <a:spcAft>
                          <a:spcPts val="0"/>
                        </a:spcAft>
                        <a:buClrTx/>
                        <a:buSzTx/>
                        <a:buFontTx/>
                        <a:buNone/>
                        <a:tabLst/>
                        <a:defRPr/>
                      </a:pPr>
                      <a:r>
                        <a:rPr lang="ar-SA" sz="2400" dirty="0">
                          <a:latin typeface="DIN NEXT™ ARABIC LIGHT" panose="020B0303020203050203" pitchFamily="34" charset="-78"/>
                          <a:cs typeface="DIN NEXT™ ARABIC LIGHT" panose="020B0303020203050203" pitchFamily="34" charset="-78"/>
                        </a:rPr>
                        <a:t>شركة سهول لبيع اللحوم </a:t>
                      </a:r>
                      <a:endParaRPr lang="en-GB" sz="2400" dirty="0">
                        <a:latin typeface="DIN NEXT™ ARABIC LIGHT" panose="020B0303020203050203" pitchFamily="34" charset="-78"/>
                        <a:cs typeface="DIN NEXT™ ARABIC LIGHT" panose="020B0303020203050203" pitchFamily="34" charset="-78"/>
                      </a:endParaRPr>
                    </a:p>
                  </a:txBody>
                  <a:tcPr anchor="ct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3971655733"/>
                  </a:ext>
                </a:extLst>
              </a:tr>
              <a:tr h="1145124">
                <a:tc>
                  <a:txBody>
                    <a:bodyPr/>
                    <a:lstStyle/>
                    <a:p>
                      <a:pPr algn="ctr" rtl="1"/>
                      <a:r>
                        <a:rPr lang="ar-SA" sz="2400" dirty="0">
                          <a:latin typeface="DIN NEXT™ ARABIC LIGHT" panose="020B0303020203050203" pitchFamily="34" charset="-78"/>
                          <a:cs typeface="DIN NEXT™ ARABIC LIGHT" panose="020B0303020203050203" pitchFamily="34" charset="-78"/>
                        </a:rPr>
                        <a:t>150 م</a:t>
                      </a:r>
                      <a:endParaRPr lang="en-GB" sz="2400" dirty="0">
                        <a:latin typeface="DIN NEXT™ ARABIC LIGHT" panose="020B0303020203050203" pitchFamily="34" charset="-78"/>
                        <a:cs typeface="DIN NEXT™ ARABIC LIGHT" panose="020B0303020203050203" pitchFamily="34" charset="-78"/>
                      </a:endParaRPr>
                    </a:p>
                  </a:txBody>
                  <a:tcPr anchor="ctr">
                    <a:solidFill>
                      <a:schemeClr val="bg1"/>
                    </a:solidFill>
                  </a:tcPr>
                </a:tc>
                <a:tc>
                  <a:txBody>
                    <a:bodyPr/>
                    <a:lstStyle/>
                    <a:p>
                      <a:pPr marL="0" marR="0" lvl="0" indent="0" algn="r" defTabSz="899952" rtl="0" eaLnBrk="1" fontAlgn="auto" latinLnBrk="0" hangingPunct="1">
                        <a:lnSpc>
                          <a:spcPct val="100000"/>
                        </a:lnSpc>
                        <a:spcBef>
                          <a:spcPts val="0"/>
                        </a:spcBef>
                        <a:spcAft>
                          <a:spcPts val="0"/>
                        </a:spcAft>
                        <a:buClrTx/>
                        <a:buSzTx/>
                        <a:buFontTx/>
                        <a:buNone/>
                        <a:tabLst/>
                        <a:defRPr/>
                      </a:pPr>
                      <a:r>
                        <a:rPr lang="ar-SA" sz="2400" dirty="0">
                          <a:latin typeface="DIN NEXT™ ARABIC LIGHT" panose="020B0303020203050203" pitchFamily="34" charset="-78"/>
                          <a:cs typeface="DIN NEXT™ ARABIC LIGHT" panose="020B0303020203050203" pitchFamily="34" charset="-78"/>
                        </a:rPr>
                        <a:t>مدرسة الموسوعة الرقمية الاهلية</a:t>
                      </a:r>
                      <a:endParaRPr lang="en-GB" sz="2400" dirty="0">
                        <a:latin typeface="DIN NEXT™ ARABIC LIGHT" panose="020B0303020203050203" pitchFamily="34" charset="-78"/>
                        <a:cs typeface="DIN NEXT™ ARABIC LIGHT" panose="020B0303020203050203" pitchFamily="34" charset="-78"/>
                      </a:endParaRPr>
                    </a:p>
                  </a:txBody>
                  <a:tcPr anchor="ct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4289148928"/>
                  </a:ext>
                </a:extLst>
              </a:tr>
            </a:tbl>
          </a:graphicData>
        </a:graphic>
      </p:graphicFrame>
      <p:pic>
        <p:nvPicPr>
          <p:cNvPr id="12" name="Graphic 11" descr="City with solid fill">
            <a:extLst>
              <a:ext uri="{FF2B5EF4-FFF2-40B4-BE49-F238E27FC236}">
                <a16:creationId xmlns:a16="http://schemas.microsoft.com/office/drawing/2014/main" id="{E0445B86-1687-CA22-596D-C029E609DD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53691" y="3839403"/>
            <a:ext cx="914400" cy="914400"/>
          </a:xfrm>
          <a:prstGeom prst="rect">
            <a:avLst/>
          </a:prstGeom>
        </p:spPr>
      </p:pic>
      <p:pic>
        <p:nvPicPr>
          <p:cNvPr id="13" name="Graphic 12" descr="Fork In Road with solid fill">
            <a:extLst>
              <a:ext uri="{FF2B5EF4-FFF2-40B4-BE49-F238E27FC236}">
                <a16:creationId xmlns:a16="http://schemas.microsoft.com/office/drawing/2014/main" id="{74C30945-CE4D-5818-78A0-F4C6E5A0E59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58309" y="1639085"/>
            <a:ext cx="914400" cy="914400"/>
          </a:xfrm>
          <a:prstGeom prst="rect">
            <a:avLst/>
          </a:prstGeom>
        </p:spPr>
      </p:pic>
      <p:pic>
        <p:nvPicPr>
          <p:cNvPr id="14" name="Graphic 13" descr="Road with solid fill">
            <a:extLst>
              <a:ext uri="{FF2B5EF4-FFF2-40B4-BE49-F238E27FC236}">
                <a16:creationId xmlns:a16="http://schemas.microsoft.com/office/drawing/2014/main" id="{A056A8E6-5F56-940C-AE02-42E69F57AAC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58309" y="2663100"/>
            <a:ext cx="914400" cy="914400"/>
          </a:xfrm>
          <a:prstGeom prst="rect">
            <a:avLst/>
          </a:prstGeom>
        </p:spPr>
      </p:pic>
      <p:pic>
        <p:nvPicPr>
          <p:cNvPr id="15" name="Graphic 14" descr="Books with solid fill">
            <a:extLst>
              <a:ext uri="{FF2B5EF4-FFF2-40B4-BE49-F238E27FC236}">
                <a16:creationId xmlns:a16="http://schemas.microsoft.com/office/drawing/2014/main" id="{40202020-2665-477F-846A-C6EB34CAB00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77754" y="4991211"/>
            <a:ext cx="914400" cy="914400"/>
          </a:xfrm>
          <a:prstGeom prst="rect">
            <a:avLst/>
          </a:prstGeom>
        </p:spPr>
      </p:pic>
    </p:spTree>
    <p:extLst>
      <p:ext uri="{BB962C8B-B14F-4D97-AF65-F5344CB8AC3E}">
        <p14:creationId xmlns:p14="http://schemas.microsoft.com/office/powerpoint/2010/main" val="35931602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2164AD-DE2A-21C1-F62C-54FFE9C86A8C}"/>
              </a:ext>
            </a:extLst>
          </p:cNvPr>
          <p:cNvSpPr/>
          <p:nvPr/>
        </p:nvSpPr>
        <p:spPr>
          <a:xfrm>
            <a:off x="1" y="0"/>
            <a:ext cx="8999538" cy="1109312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1F1FD5C9-5F7F-1793-6B8A-25763A62DF9D}"/>
              </a:ext>
            </a:extLst>
          </p:cNvPr>
          <p:cNvPicPr>
            <a:picLocks noChangeAspect="1"/>
          </p:cNvPicPr>
          <p:nvPr/>
        </p:nvPicPr>
        <p:blipFill>
          <a:blip r:embed="rId2"/>
          <a:stretch>
            <a:fillRect/>
          </a:stretch>
        </p:blipFill>
        <p:spPr>
          <a:xfrm>
            <a:off x="4610" y="-1"/>
            <a:ext cx="8990317" cy="11123613"/>
          </a:xfrm>
          <a:prstGeom prst="rect">
            <a:avLst/>
          </a:prstGeom>
        </p:spPr>
      </p:pic>
      <p:sp>
        <p:nvSpPr>
          <p:cNvPr id="5" name="Google Shape;607;p35">
            <a:extLst>
              <a:ext uri="{FF2B5EF4-FFF2-40B4-BE49-F238E27FC236}">
                <a16:creationId xmlns:a16="http://schemas.microsoft.com/office/drawing/2014/main" id="{78C3A3E4-2689-F5B5-E2CB-A072066B0C83}"/>
              </a:ext>
            </a:extLst>
          </p:cNvPr>
          <p:cNvSpPr/>
          <p:nvPr/>
        </p:nvSpPr>
        <p:spPr>
          <a:xfrm>
            <a:off x="742950" y="2552700"/>
            <a:ext cx="7413389" cy="4229100"/>
          </a:xfrm>
          <a:prstGeom prst="roundRect">
            <a:avLst>
              <a:gd name="adj" fmla="val 6257"/>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108731" tIns="108731" rIns="108731" bIns="108731" anchor="ctr" anchorCtr="0">
            <a:noAutofit/>
          </a:bodyPr>
          <a:lstStyle/>
          <a:p>
            <a:pPr algn="ctr" rtl="1"/>
            <a:r>
              <a:rPr lang="ar-SA" sz="3200" dirty="0">
                <a:latin typeface="DIN NEXT™ ARABIC LIGHT" panose="020B0303020203050203" pitchFamily="34" charset="-78"/>
                <a:cs typeface="DIN NEXT™ ARABIC LIGHT" panose="020B0303020203050203" pitchFamily="34" charset="-78"/>
              </a:rPr>
              <a:t>نحمد الله وتوفيقه على أن تم بيع الوحدة السكنية في مزاد الصفوة و نشكر كل من ساهم في إنجاح المزاد كما نرجو ان يكون</a:t>
            </a:r>
          </a:p>
          <a:p>
            <a:pPr algn="ctr" rtl="1"/>
            <a:r>
              <a:rPr lang="ar-SA" sz="3200" dirty="0">
                <a:latin typeface="DIN NEXT™ ARABIC LIGHT" panose="020B0303020203050203" pitchFamily="34" charset="-78"/>
                <a:cs typeface="DIN NEXT™ ARABIC LIGHT" panose="020B0303020203050203" pitchFamily="34" charset="-78"/>
              </a:rPr>
              <a:t> هذا التقرير قد حقق الهدف </a:t>
            </a:r>
          </a:p>
          <a:p>
            <a:pPr algn="ctr" rtl="1"/>
            <a:r>
              <a:rPr lang="ar-SA" sz="3200" dirty="0">
                <a:latin typeface="DIN NEXT™ ARABIC LIGHT" panose="020B0303020203050203" pitchFamily="34" charset="-78"/>
                <a:cs typeface="DIN NEXT™ ARABIC LIGHT" panose="020B0303020203050203" pitchFamily="34" charset="-78"/>
              </a:rPr>
              <a:t>المرجو منه</a:t>
            </a:r>
          </a:p>
          <a:p>
            <a:pPr algn="ctr" rtl="1"/>
            <a:r>
              <a:rPr lang="ar-SA" sz="3200" dirty="0">
                <a:latin typeface="DIN NEXT™ ARABIC LIGHT" panose="020B0303020203050203" pitchFamily="34" charset="-78"/>
                <a:cs typeface="DIN NEXT™ ARABIC LIGHT" panose="020B0303020203050203" pitchFamily="34" charset="-78"/>
              </a:rPr>
              <a:t>والله ولي التوقيق</a:t>
            </a:r>
          </a:p>
        </p:txBody>
      </p:sp>
      <p:graphicFrame>
        <p:nvGraphicFramePr>
          <p:cNvPr id="4" name="Table 3">
            <a:extLst>
              <a:ext uri="{FF2B5EF4-FFF2-40B4-BE49-F238E27FC236}">
                <a16:creationId xmlns:a16="http://schemas.microsoft.com/office/drawing/2014/main" id="{3F12057D-FEFB-E944-AEA3-0C381D351624}"/>
              </a:ext>
            </a:extLst>
          </p:cNvPr>
          <p:cNvGraphicFramePr>
            <a:graphicFrameLocks noGrp="1"/>
          </p:cNvGraphicFramePr>
          <p:nvPr/>
        </p:nvGraphicFramePr>
        <p:xfrm>
          <a:off x="1402338" y="717261"/>
          <a:ext cx="5989318" cy="814054"/>
        </p:xfrm>
        <a:graphic>
          <a:graphicData uri="http://schemas.openxmlformats.org/drawingml/2006/table">
            <a:tbl>
              <a:tblPr firstRow="1" bandRow="1">
                <a:tableStyleId>{5C22544A-7EE6-4342-B048-85BDC9FD1C3A}</a:tableStyleId>
              </a:tblPr>
              <a:tblGrid>
                <a:gridCol w="5989318">
                  <a:extLst>
                    <a:ext uri="{9D8B030D-6E8A-4147-A177-3AD203B41FA5}">
                      <a16:colId xmlns:a16="http://schemas.microsoft.com/office/drawing/2014/main" val="3498521800"/>
                    </a:ext>
                  </a:extLst>
                </a:gridCol>
              </a:tblGrid>
              <a:tr h="814054">
                <a:tc>
                  <a:txBody>
                    <a:bodyPr/>
                    <a:lstStyle/>
                    <a:p>
                      <a:pPr marL="0" algn="ctr" defTabSz="914400" rtl="1" eaLnBrk="1" latinLnBrk="0" hangingPunct="1"/>
                      <a:r>
                        <a:rPr lang="ar-SA" sz="4400" b="1" kern="1200" dirty="0">
                          <a:solidFill>
                            <a:schemeClr val="tx1"/>
                          </a:solidFill>
                          <a:latin typeface="DIN NEXT™ ARABIC LIGHT" panose="020B0303020203050203" pitchFamily="34" charset="-78"/>
                          <a:ea typeface="+mn-ea"/>
                          <a:cs typeface="DIN NEXT™ ARABIC LIGHT" panose="020B0303020203050203" pitchFamily="34" charset="-78"/>
                        </a:rPr>
                        <a:t>ختاما</a:t>
                      </a:r>
                      <a:endParaRPr lang="en-GB" sz="4400" b="1" kern="1200" dirty="0">
                        <a:solidFill>
                          <a:schemeClr val="tx1"/>
                        </a:solidFill>
                        <a:latin typeface="DIN NEXT™ ARABIC HEAVY" panose="020B0903020203050203" pitchFamily="34" charset="-78"/>
                        <a:ea typeface="+mn-ea"/>
                        <a:cs typeface="DIN NEXT™ ARABIC HEAVY" panose="020B0903020203050203" pitchFamily="34" charset="-78"/>
                      </a:endParaRPr>
                    </a:p>
                  </a:txBody>
                  <a:tcPr marL="81563" marR="81563" marT="40783" marB="40783" anchor="ctr">
                    <a:lnL w="12700" cmpd="sng">
                      <a:noFill/>
                    </a:lnL>
                    <a:lnR w="571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2227605"/>
                  </a:ext>
                </a:extLst>
              </a:tr>
            </a:tbl>
          </a:graphicData>
        </a:graphic>
      </p:graphicFrame>
    </p:spTree>
    <p:extLst>
      <p:ext uri="{BB962C8B-B14F-4D97-AF65-F5344CB8AC3E}">
        <p14:creationId xmlns:p14="http://schemas.microsoft.com/office/powerpoint/2010/main" val="1665846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9">
            <a:extLst>
              <a:ext uri="{FF2B5EF4-FFF2-40B4-BE49-F238E27FC236}">
                <a16:creationId xmlns:a16="http://schemas.microsoft.com/office/drawing/2014/main" id="{7E8AE22C-AD4E-EA4D-7A35-CA72281F5931}"/>
              </a:ext>
            </a:extLst>
          </p:cNvPr>
          <p:cNvSpPr/>
          <p:nvPr/>
        </p:nvSpPr>
        <p:spPr>
          <a:xfrm>
            <a:off x="5111850" y="7146083"/>
            <a:ext cx="450579" cy="450579"/>
          </a:xfrm>
          <a:custGeom>
            <a:avLst/>
            <a:gdLst/>
            <a:ahLst/>
            <a:cxnLst/>
            <a:rect l="l" t="t" r="r" b="b"/>
            <a:pathLst>
              <a:path w="610416" h="610416">
                <a:moveTo>
                  <a:pt x="0" y="0"/>
                </a:moveTo>
                <a:lnTo>
                  <a:pt x="610416" y="0"/>
                </a:lnTo>
                <a:lnTo>
                  <a:pt x="610416" y="610415"/>
                </a:lnTo>
                <a:lnTo>
                  <a:pt x="0" y="6104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1329"/>
          </a:p>
        </p:txBody>
      </p:sp>
      <p:sp>
        <p:nvSpPr>
          <p:cNvPr id="33" name="Freeform 10">
            <a:extLst>
              <a:ext uri="{FF2B5EF4-FFF2-40B4-BE49-F238E27FC236}">
                <a16:creationId xmlns:a16="http://schemas.microsoft.com/office/drawing/2014/main" id="{397D6117-BC0A-E435-F1AA-FA79A4075AA5}"/>
              </a:ext>
            </a:extLst>
          </p:cNvPr>
          <p:cNvSpPr/>
          <p:nvPr/>
        </p:nvSpPr>
        <p:spPr>
          <a:xfrm>
            <a:off x="6837635" y="7140843"/>
            <a:ext cx="450579" cy="450579"/>
          </a:xfrm>
          <a:custGeom>
            <a:avLst/>
            <a:gdLst/>
            <a:ahLst/>
            <a:cxnLst/>
            <a:rect l="l" t="t" r="r" b="b"/>
            <a:pathLst>
              <a:path w="610416" h="610416">
                <a:moveTo>
                  <a:pt x="0" y="0"/>
                </a:moveTo>
                <a:lnTo>
                  <a:pt x="610415" y="0"/>
                </a:lnTo>
                <a:lnTo>
                  <a:pt x="610415" y="610415"/>
                </a:lnTo>
                <a:lnTo>
                  <a:pt x="0" y="6104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1329"/>
          </a:p>
        </p:txBody>
      </p:sp>
      <p:sp>
        <p:nvSpPr>
          <p:cNvPr id="34" name="Freeform 11">
            <a:extLst>
              <a:ext uri="{FF2B5EF4-FFF2-40B4-BE49-F238E27FC236}">
                <a16:creationId xmlns:a16="http://schemas.microsoft.com/office/drawing/2014/main" id="{9D580506-0D92-63D3-F6A9-28BA1AA6D922}"/>
              </a:ext>
            </a:extLst>
          </p:cNvPr>
          <p:cNvSpPr/>
          <p:nvPr/>
        </p:nvSpPr>
        <p:spPr>
          <a:xfrm>
            <a:off x="3382843" y="7137405"/>
            <a:ext cx="457610" cy="457610"/>
          </a:xfrm>
          <a:custGeom>
            <a:avLst/>
            <a:gdLst/>
            <a:ahLst/>
            <a:cxnLst/>
            <a:rect l="l" t="t" r="r" b="b"/>
            <a:pathLst>
              <a:path w="619941" h="619941">
                <a:moveTo>
                  <a:pt x="0" y="0"/>
                </a:moveTo>
                <a:lnTo>
                  <a:pt x="619941" y="0"/>
                </a:lnTo>
                <a:lnTo>
                  <a:pt x="619941" y="619940"/>
                </a:lnTo>
                <a:lnTo>
                  <a:pt x="0" y="6199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sz="1329"/>
          </a:p>
        </p:txBody>
      </p:sp>
      <p:sp>
        <p:nvSpPr>
          <p:cNvPr id="35" name="Freeform 12">
            <a:extLst>
              <a:ext uri="{FF2B5EF4-FFF2-40B4-BE49-F238E27FC236}">
                <a16:creationId xmlns:a16="http://schemas.microsoft.com/office/drawing/2014/main" id="{A296C264-CF64-C6A6-88FE-E5801727835F}"/>
              </a:ext>
            </a:extLst>
          </p:cNvPr>
          <p:cNvSpPr/>
          <p:nvPr/>
        </p:nvSpPr>
        <p:spPr>
          <a:xfrm>
            <a:off x="1672137" y="7137686"/>
            <a:ext cx="460754" cy="450579"/>
          </a:xfrm>
          <a:custGeom>
            <a:avLst/>
            <a:gdLst/>
            <a:ahLst/>
            <a:cxnLst/>
            <a:rect l="l" t="t" r="r" b="b"/>
            <a:pathLst>
              <a:path w="624200" h="610416">
                <a:moveTo>
                  <a:pt x="0" y="0"/>
                </a:moveTo>
                <a:lnTo>
                  <a:pt x="624200" y="0"/>
                </a:lnTo>
                <a:lnTo>
                  <a:pt x="624200" y="610415"/>
                </a:lnTo>
                <a:lnTo>
                  <a:pt x="0" y="61041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sz="1329"/>
          </a:p>
        </p:txBody>
      </p:sp>
      <p:graphicFrame>
        <p:nvGraphicFramePr>
          <p:cNvPr id="38" name="Table 37">
            <a:extLst>
              <a:ext uri="{FF2B5EF4-FFF2-40B4-BE49-F238E27FC236}">
                <a16:creationId xmlns:a16="http://schemas.microsoft.com/office/drawing/2014/main" id="{69D24FC0-4043-0DCA-3B4E-18F7622EA091}"/>
              </a:ext>
            </a:extLst>
          </p:cNvPr>
          <p:cNvGraphicFramePr>
            <a:graphicFrameLocks noGrp="1"/>
          </p:cNvGraphicFramePr>
          <p:nvPr/>
        </p:nvGraphicFramePr>
        <p:xfrm>
          <a:off x="1039447" y="7342261"/>
          <a:ext cx="6884836" cy="649326"/>
        </p:xfrm>
        <a:graphic>
          <a:graphicData uri="http://schemas.openxmlformats.org/drawingml/2006/table">
            <a:tbl>
              <a:tblPr firstRow="1" bandRow="1">
                <a:tableStyleId>{2D5ABB26-0587-4C30-8999-92F81FD0307C}</a:tableStyleId>
              </a:tblPr>
              <a:tblGrid>
                <a:gridCol w="1721209">
                  <a:extLst>
                    <a:ext uri="{9D8B030D-6E8A-4147-A177-3AD203B41FA5}">
                      <a16:colId xmlns:a16="http://schemas.microsoft.com/office/drawing/2014/main" val="2742358049"/>
                    </a:ext>
                  </a:extLst>
                </a:gridCol>
                <a:gridCol w="1721209">
                  <a:extLst>
                    <a:ext uri="{9D8B030D-6E8A-4147-A177-3AD203B41FA5}">
                      <a16:colId xmlns:a16="http://schemas.microsoft.com/office/drawing/2014/main" val="1155047508"/>
                    </a:ext>
                  </a:extLst>
                </a:gridCol>
                <a:gridCol w="1721209">
                  <a:extLst>
                    <a:ext uri="{9D8B030D-6E8A-4147-A177-3AD203B41FA5}">
                      <a16:colId xmlns:a16="http://schemas.microsoft.com/office/drawing/2014/main" val="3595023420"/>
                    </a:ext>
                  </a:extLst>
                </a:gridCol>
                <a:gridCol w="1721209">
                  <a:extLst>
                    <a:ext uri="{9D8B030D-6E8A-4147-A177-3AD203B41FA5}">
                      <a16:colId xmlns:a16="http://schemas.microsoft.com/office/drawing/2014/main" val="986019157"/>
                    </a:ext>
                  </a:extLst>
                </a:gridCol>
              </a:tblGrid>
              <a:tr h="266846">
                <a:tc>
                  <a:txBody>
                    <a:bodyPr/>
                    <a:lstStyle/>
                    <a:p>
                      <a:endParaRPr lang="en-GB" sz="1300" dirty="0"/>
                    </a:p>
                  </a:txBody>
                  <a:tcPr marL="67497" marR="67497" marT="33748" marB="33748"/>
                </a:tc>
                <a:tc>
                  <a:txBody>
                    <a:bodyPr/>
                    <a:lstStyle/>
                    <a:p>
                      <a:endParaRPr lang="en-GB" sz="1300" dirty="0"/>
                    </a:p>
                  </a:txBody>
                  <a:tcPr marL="67497" marR="67497" marT="33748" marB="33748"/>
                </a:tc>
                <a:tc>
                  <a:txBody>
                    <a:bodyPr/>
                    <a:lstStyle/>
                    <a:p>
                      <a:endParaRPr lang="en-GB" sz="1300" dirty="0"/>
                    </a:p>
                  </a:txBody>
                  <a:tcPr marL="67497" marR="67497" marT="33748" marB="33748"/>
                </a:tc>
                <a:tc>
                  <a:txBody>
                    <a:bodyPr/>
                    <a:lstStyle/>
                    <a:p>
                      <a:endParaRPr lang="en-GB" sz="1300" dirty="0"/>
                    </a:p>
                  </a:txBody>
                  <a:tcPr marL="67497" marR="67497" marT="33748" marB="33748"/>
                </a:tc>
                <a:extLst>
                  <a:ext uri="{0D108BD9-81ED-4DB2-BD59-A6C34878D82A}">
                    <a16:rowId xmlns:a16="http://schemas.microsoft.com/office/drawing/2014/main" val="3286991423"/>
                  </a:ext>
                </a:extLst>
              </a:tr>
              <a:tr h="382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rgbClr val="058774"/>
                          </a:solidFill>
                        </a:rPr>
                        <a:t>www.aceem.com</a:t>
                      </a:r>
                      <a:endParaRPr lang="en-US" sz="1000" kern="1200" dirty="0">
                        <a:solidFill>
                          <a:srgbClr val="058774"/>
                        </a:solidFill>
                        <a:latin typeface="+mn-lt"/>
                        <a:ea typeface="+mn-ea"/>
                        <a:cs typeface="+mn-cs"/>
                      </a:endParaRPr>
                    </a:p>
                  </a:txBody>
                  <a:tcPr marL="67497" marR="67497" marT="33748" marB="3374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rgbClr val="058774"/>
                          </a:solidFill>
                        </a:rPr>
                        <a:t>info@aceem.com</a:t>
                      </a:r>
                      <a:endParaRPr lang="en-US" sz="1000" kern="1200" dirty="0">
                        <a:solidFill>
                          <a:srgbClr val="058774"/>
                        </a:solidFill>
                        <a:latin typeface="+mn-lt"/>
                        <a:ea typeface="+mn-ea"/>
                        <a:cs typeface="+mn-cs"/>
                      </a:endParaRPr>
                    </a:p>
                  </a:txBody>
                  <a:tcPr marL="67497" marR="67497" marT="33748" marB="3374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rgbClr val="058774"/>
                          </a:solidFill>
                        </a:rPr>
                        <a:t>920034300</a:t>
                      </a:r>
                      <a:endParaRPr lang="en-GB" sz="1000" kern="1200" dirty="0">
                        <a:solidFill>
                          <a:srgbClr val="058774"/>
                        </a:solidFill>
                        <a:latin typeface="+mn-lt"/>
                        <a:ea typeface="+mn-ea"/>
                        <a:cs typeface="+mn-cs"/>
                      </a:endParaRPr>
                    </a:p>
                  </a:txBody>
                  <a:tcPr marL="67497" marR="67497" marT="33748" marB="33748" anchor="ctr"/>
                </a:tc>
                <a:tc>
                  <a:txBody>
                    <a:bodyPr/>
                    <a:lstStyle/>
                    <a:p>
                      <a:pPr algn="ctr">
                        <a:lnSpc>
                          <a:spcPct val="100000"/>
                        </a:lnSpc>
                      </a:pPr>
                      <a:r>
                        <a:rPr lang="en-US" sz="1000" kern="1200" dirty="0">
                          <a:solidFill>
                            <a:srgbClr val="058774"/>
                          </a:solidFill>
                        </a:rPr>
                        <a:t>Riyadh - king Abdulaziz read </a:t>
                      </a:r>
                    </a:p>
                    <a:p>
                      <a:pPr algn="ctr">
                        <a:lnSpc>
                          <a:spcPct val="100000"/>
                        </a:lnSpc>
                      </a:pPr>
                      <a:r>
                        <a:rPr lang="en-US" sz="1000" kern="1200" dirty="0">
                          <a:solidFill>
                            <a:srgbClr val="058774"/>
                          </a:solidFill>
                        </a:rPr>
                        <a:t>Al Ghdir Dist.</a:t>
                      </a:r>
                      <a:endParaRPr lang="en-US" sz="1000" kern="1200" dirty="0">
                        <a:solidFill>
                          <a:srgbClr val="058774"/>
                        </a:solidFill>
                        <a:latin typeface="+mn-lt"/>
                        <a:ea typeface="+mn-ea"/>
                        <a:cs typeface="+mn-cs"/>
                      </a:endParaRPr>
                    </a:p>
                  </a:txBody>
                  <a:tcPr marL="67497" marR="67497" marT="33748" marB="33748" anchor="ctr"/>
                </a:tc>
                <a:extLst>
                  <a:ext uri="{0D108BD9-81ED-4DB2-BD59-A6C34878D82A}">
                    <a16:rowId xmlns:a16="http://schemas.microsoft.com/office/drawing/2014/main" val="1284022442"/>
                  </a:ext>
                </a:extLst>
              </a:tr>
            </a:tbl>
          </a:graphicData>
        </a:graphic>
      </p:graphicFrame>
      <p:sp>
        <p:nvSpPr>
          <p:cNvPr id="2" name="TextBox 13">
            <a:extLst>
              <a:ext uri="{FF2B5EF4-FFF2-40B4-BE49-F238E27FC236}">
                <a16:creationId xmlns:a16="http://schemas.microsoft.com/office/drawing/2014/main" id="{B0B96F80-BC98-896B-BDE7-4D921FCF36D2}"/>
              </a:ext>
            </a:extLst>
          </p:cNvPr>
          <p:cNvSpPr txBox="1"/>
          <p:nvPr/>
        </p:nvSpPr>
        <p:spPr>
          <a:xfrm>
            <a:off x="1852739" y="3395617"/>
            <a:ext cx="5125011" cy="666849"/>
          </a:xfrm>
          <a:prstGeom prst="rect">
            <a:avLst/>
          </a:prstGeom>
        </p:spPr>
        <p:txBody>
          <a:bodyPr wrap="square" lIns="0" tIns="0" rIns="0" bIns="0" rtlCol="0" anchor="t">
            <a:spAutoFit/>
          </a:bodyPr>
          <a:lstStyle/>
          <a:p>
            <a:pPr algn="ctr">
              <a:lnSpc>
                <a:spcPts val="5198"/>
              </a:lnSpc>
            </a:pPr>
            <a:r>
              <a:rPr lang="ar-SA" sz="4429" dirty="0">
                <a:solidFill>
                  <a:srgbClr val="CFA240"/>
                </a:solidFill>
                <a:latin typeface="DIN NEXT™ ARABIC HEAVY" panose="020B0903020203050203" pitchFamily="34" charset="-78"/>
                <a:cs typeface="DIN NEXT™ ARABIC HEAVY" panose="020B0903020203050203" pitchFamily="34" charset="-78"/>
              </a:rPr>
              <a:t>للتواصل معنا</a:t>
            </a:r>
            <a:endParaRPr lang="en-US" sz="4429" dirty="0">
              <a:solidFill>
                <a:srgbClr val="CFA240"/>
              </a:solidFill>
              <a:latin typeface="DIN NEXT™ ARABIC HEAVY" panose="020B0903020203050203" pitchFamily="34" charset="-78"/>
              <a:cs typeface="DIN NEXT™ ARABIC HEAVY" panose="020B0903020203050203" pitchFamily="34" charset="-78"/>
            </a:endParaRPr>
          </a:p>
        </p:txBody>
      </p:sp>
      <p:pic>
        <p:nvPicPr>
          <p:cNvPr id="3" name="Picture 2">
            <a:extLst>
              <a:ext uri="{FF2B5EF4-FFF2-40B4-BE49-F238E27FC236}">
                <a16:creationId xmlns:a16="http://schemas.microsoft.com/office/drawing/2014/main" id="{3EAF622C-EE9D-A23B-ED02-307CC9F7F211}"/>
              </a:ext>
            </a:extLst>
          </p:cNvPr>
          <p:cNvPicPr>
            <a:picLocks noChangeAspect="1"/>
          </p:cNvPicPr>
          <p:nvPr/>
        </p:nvPicPr>
        <p:blipFill>
          <a:blip r:embed="rId11"/>
          <a:stretch>
            <a:fillRect/>
          </a:stretch>
        </p:blipFill>
        <p:spPr>
          <a:xfrm>
            <a:off x="4610" y="-1"/>
            <a:ext cx="8990317" cy="11123613"/>
          </a:xfrm>
          <a:prstGeom prst="rect">
            <a:avLst/>
          </a:prstGeom>
        </p:spPr>
      </p:pic>
      <p:pic>
        <p:nvPicPr>
          <p:cNvPr id="5" name="Picture 4" descr="A qr code on a white background&#10;&#10;Description automatically generated">
            <a:extLst>
              <a:ext uri="{FF2B5EF4-FFF2-40B4-BE49-F238E27FC236}">
                <a16:creationId xmlns:a16="http://schemas.microsoft.com/office/drawing/2014/main" id="{E24CC3A7-0DBF-35D6-0D54-F78F2F3B809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46041" y="4278084"/>
            <a:ext cx="2310580" cy="2310580"/>
          </a:xfrm>
          <a:prstGeom prst="rect">
            <a:avLst/>
          </a:prstGeom>
        </p:spPr>
      </p:pic>
    </p:spTree>
    <p:extLst>
      <p:ext uri="{BB962C8B-B14F-4D97-AF65-F5344CB8AC3E}">
        <p14:creationId xmlns:p14="http://schemas.microsoft.com/office/powerpoint/2010/main" val="21099895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abstract connection in pale grey background">
            <a:extLst>
              <a:ext uri="{FF2B5EF4-FFF2-40B4-BE49-F238E27FC236}">
                <a16:creationId xmlns:a16="http://schemas.microsoft.com/office/drawing/2014/main" id="{159F7BE2-6C1D-A828-AA6B-E79AFCA28BA8}"/>
              </a:ext>
            </a:extLst>
          </p:cNvPr>
          <p:cNvPicPr>
            <a:picLocks noChangeAspect="1"/>
          </p:cNvPicPr>
          <p:nvPr/>
        </p:nvPicPr>
        <p:blipFill>
          <a:blip r:embed="rId2">
            <a:extLst>
              <a:ext uri="{28A0092B-C50C-407E-A947-70E740481C1C}">
                <a14:useLocalDpi xmlns:a14="http://schemas.microsoft.com/office/drawing/2010/main" val="0"/>
              </a:ext>
            </a:extLst>
          </a:blip>
          <a:srcRect r="21250"/>
          <a:stretch/>
        </p:blipFill>
        <p:spPr>
          <a:xfrm>
            <a:off x="20" y="5"/>
            <a:ext cx="8995044" cy="11123608"/>
          </a:xfrm>
          <a:prstGeom prst="rect">
            <a:avLst/>
          </a:prstGeom>
        </p:spPr>
      </p:pic>
      <p:sp>
        <p:nvSpPr>
          <p:cNvPr id="4" name="Rectangle 3">
            <a:extLst>
              <a:ext uri="{FF2B5EF4-FFF2-40B4-BE49-F238E27FC236}">
                <a16:creationId xmlns:a16="http://schemas.microsoft.com/office/drawing/2014/main" id="{F09EB91A-42C3-4271-A6EF-43668CCF213C}"/>
              </a:ext>
            </a:extLst>
          </p:cNvPr>
          <p:cNvSpPr/>
          <p:nvPr/>
        </p:nvSpPr>
        <p:spPr>
          <a:xfrm>
            <a:off x="4494" y="0"/>
            <a:ext cx="8995044" cy="11123608"/>
          </a:xfrm>
          <a:prstGeom prst="rect">
            <a:avLst/>
          </a:prstGeom>
          <a:solidFill>
            <a:srgbClr val="058774">
              <a:alpha val="45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SA" sz="8563" dirty="0"/>
          </a:p>
        </p:txBody>
      </p:sp>
      <p:sp>
        <p:nvSpPr>
          <p:cNvPr id="2" name="Rectangle: Rounded Corners 1">
            <a:extLst>
              <a:ext uri="{FF2B5EF4-FFF2-40B4-BE49-F238E27FC236}">
                <a16:creationId xmlns:a16="http://schemas.microsoft.com/office/drawing/2014/main" id="{A93786E5-AE52-E86B-E151-2B93458E15BC}"/>
              </a:ext>
            </a:extLst>
          </p:cNvPr>
          <p:cNvSpPr/>
          <p:nvPr/>
        </p:nvSpPr>
        <p:spPr>
          <a:xfrm>
            <a:off x="355600" y="533400"/>
            <a:ext cx="8229600" cy="10236200"/>
          </a:xfrm>
          <a:prstGeom prst="roundRect">
            <a:avLst>
              <a:gd name="adj" fmla="val 524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Freeform 6">
            <a:extLst>
              <a:ext uri="{FF2B5EF4-FFF2-40B4-BE49-F238E27FC236}">
                <a16:creationId xmlns:a16="http://schemas.microsoft.com/office/drawing/2014/main" id="{E78F9BE5-BBB0-000E-4929-AC307C7A686D}"/>
              </a:ext>
            </a:extLst>
          </p:cNvPr>
          <p:cNvSpPr/>
          <p:nvPr/>
        </p:nvSpPr>
        <p:spPr>
          <a:xfrm>
            <a:off x="1047409" y="3219312"/>
            <a:ext cx="6752319" cy="2873652"/>
          </a:xfrm>
          <a:custGeom>
            <a:avLst/>
            <a:gdLst/>
            <a:ahLst/>
            <a:cxnLst/>
            <a:rect l="l" t="t" r="r" b="b"/>
            <a:pathLst>
              <a:path w="11090799" h="4592882">
                <a:moveTo>
                  <a:pt x="10966338" y="4592882"/>
                </a:moveTo>
                <a:lnTo>
                  <a:pt x="124460" y="4592882"/>
                </a:lnTo>
                <a:cubicBezTo>
                  <a:pt x="55880" y="4592882"/>
                  <a:pt x="0" y="4537002"/>
                  <a:pt x="0" y="4468422"/>
                </a:cubicBezTo>
                <a:lnTo>
                  <a:pt x="0" y="124460"/>
                </a:lnTo>
                <a:cubicBezTo>
                  <a:pt x="0" y="55880"/>
                  <a:pt x="55880" y="0"/>
                  <a:pt x="124460" y="0"/>
                </a:cubicBezTo>
                <a:lnTo>
                  <a:pt x="10966339" y="0"/>
                </a:lnTo>
                <a:cubicBezTo>
                  <a:pt x="11034919" y="0"/>
                  <a:pt x="11090799" y="55880"/>
                  <a:pt x="11090799" y="124460"/>
                </a:cubicBezTo>
                <a:lnTo>
                  <a:pt x="11090799" y="4468422"/>
                </a:lnTo>
                <a:cubicBezTo>
                  <a:pt x="11090799" y="4537002"/>
                  <a:pt x="11034919" y="4592882"/>
                  <a:pt x="10966339" y="4592882"/>
                </a:cubicBezTo>
                <a:close/>
              </a:path>
            </a:pathLst>
          </a:custGeom>
          <a:noFill/>
          <a:ln>
            <a:noFill/>
          </a:ln>
        </p:spPr>
        <p:style>
          <a:lnRef idx="2">
            <a:schemeClr val="dk1"/>
          </a:lnRef>
          <a:fillRef idx="1">
            <a:schemeClr val="lt1"/>
          </a:fillRef>
          <a:effectRef idx="0">
            <a:schemeClr val="dk1"/>
          </a:effectRef>
          <a:fontRef idx="minor">
            <a:schemeClr val="dk1"/>
          </a:fontRef>
        </p:style>
        <p:txBody>
          <a:bodyPr anchor="ctr"/>
          <a:lstStyle/>
          <a:p>
            <a:pPr algn="just" rtl="1"/>
            <a:endParaRPr lang="en-GB" sz="3662" dirty="0">
              <a:solidFill>
                <a:srgbClr val="022A3C"/>
              </a:solidFill>
              <a:latin typeface="DIN NEXT™ ARABIC ULTRALIGHT" panose="020B0203020203050203" pitchFamily="34" charset="-78"/>
              <a:cs typeface="DIN NEXT™ ARABIC ULTRALIGHT" panose="020B0203020203050203" pitchFamily="34" charset="-78"/>
            </a:endParaRPr>
          </a:p>
          <a:p>
            <a:pPr algn="just" rtl="1"/>
            <a:endParaRPr lang="en-GB" sz="3662" dirty="0">
              <a:solidFill>
                <a:srgbClr val="022A3C"/>
              </a:solidFill>
              <a:latin typeface="DIN NEXT™ ARABIC ULTRALIGHT" panose="020B0203020203050203" pitchFamily="34" charset="-78"/>
              <a:cs typeface="DIN NEXT™ ARABIC ULTRALIGHT" panose="020B0203020203050203" pitchFamily="34" charset="-78"/>
            </a:endParaRPr>
          </a:p>
          <a:p>
            <a:pPr algn="just" rtl="1"/>
            <a:endParaRPr lang="en-GB" sz="3662" dirty="0">
              <a:solidFill>
                <a:srgbClr val="022A3C"/>
              </a:solidFill>
              <a:latin typeface="DIN NEXT™ ARABIC ULTRALIGHT" panose="020B0203020203050203" pitchFamily="34" charset="-78"/>
              <a:cs typeface="DIN NEXT™ ARABIC ULTRALIGHT" panose="020B0203020203050203" pitchFamily="34" charset="-78"/>
            </a:endParaRPr>
          </a:p>
          <a:p>
            <a:pPr algn="just" rtl="1"/>
            <a:endParaRPr lang="en-GB" sz="3662" dirty="0">
              <a:solidFill>
                <a:srgbClr val="022A3C"/>
              </a:solidFill>
              <a:latin typeface="DIN NEXT™ ARABIC ULTRALIGHT" panose="020B0203020203050203" pitchFamily="34" charset="-78"/>
              <a:cs typeface="DIN NEXT™ ARABIC ULTRALIGHT" panose="020B0203020203050203" pitchFamily="34" charset="-78"/>
            </a:endParaRPr>
          </a:p>
          <a:p>
            <a:pPr algn="just" rtl="1"/>
            <a:r>
              <a:rPr lang="ar-SA" sz="3662" dirty="0">
                <a:solidFill>
                  <a:srgbClr val="022A3C"/>
                </a:solidFill>
                <a:latin typeface="DIN NEXT™ ARABIC ULTRALIGHT" panose="020B0203020203050203" pitchFamily="34" charset="-78"/>
                <a:cs typeface="DIN NEXT™ ARABIC ULTRALIGHT" panose="020B0203020203050203" pitchFamily="34" charset="-78"/>
              </a:rPr>
              <a:t>لمسيرة تمتد لسنوات في تقديم الخدمات العقارية  والمزادات</a:t>
            </a:r>
            <a:r>
              <a:rPr lang="en-GB" sz="3662" dirty="0">
                <a:solidFill>
                  <a:srgbClr val="022A3C"/>
                </a:solidFill>
                <a:latin typeface="DIN NEXT™ ARABIC ULTRALIGHT" panose="020B0203020203050203" pitchFamily="34" charset="-78"/>
                <a:cs typeface="DIN NEXT™ ARABIC ULTRALIGHT" panose="020B0203020203050203" pitchFamily="34" charset="-78"/>
              </a:rPr>
              <a:t> </a:t>
            </a:r>
            <a:r>
              <a:rPr lang="ar-SA" sz="3662" dirty="0">
                <a:solidFill>
                  <a:srgbClr val="022A3C"/>
                </a:solidFill>
                <a:latin typeface="DIN NEXT™ ARABIC ULTRALIGHT" panose="020B0203020203050203" pitchFamily="34" charset="-78"/>
                <a:cs typeface="DIN NEXT™ ARABIC ULTRALIGHT" panose="020B0203020203050203" pitchFamily="34" charset="-78"/>
              </a:rPr>
              <a:t>على مستوى المملكة لتسويق وبيع الأصول الثابتة والمنقولة, وبخبرات كوادرنا الوطنية المتميزة على مدار هذه الأعوام. أضافت شركة </a:t>
            </a:r>
            <a:r>
              <a:rPr lang="ar-SA" sz="3662" dirty="0" err="1">
                <a:solidFill>
                  <a:srgbClr val="022A3C"/>
                </a:solidFill>
                <a:latin typeface="DIN NEXT™ ARABIC ULTRALIGHT" panose="020B0203020203050203" pitchFamily="34" charset="-78"/>
                <a:cs typeface="DIN NEXT™ ARABIC ULTRALIGHT" panose="020B0203020203050203" pitchFamily="34" charset="-78"/>
              </a:rPr>
              <a:t>اكيم</a:t>
            </a:r>
            <a:r>
              <a:rPr lang="ar-SA" sz="3662" dirty="0">
                <a:solidFill>
                  <a:srgbClr val="022A3C"/>
                </a:solidFill>
                <a:latin typeface="DIN NEXT™ ARABIC ULTRALIGHT" panose="020B0203020203050203" pitchFamily="34" charset="-78"/>
                <a:cs typeface="DIN NEXT™ ARABIC ULTRALIGHT" panose="020B0203020203050203" pitchFamily="34" charset="-78"/>
              </a:rPr>
              <a:t> العقارية بصمات فارقة في عالم المزادات و ساهمت في ازدهارها وجعلها احدى أهم الأنشطة العقارية بالمملكة في الوقت الحالي</a:t>
            </a:r>
            <a:endParaRPr lang="en-GB" sz="3662" dirty="0">
              <a:solidFill>
                <a:srgbClr val="022A3C"/>
              </a:solidFill>
              <a:latin typeface="DIN NEXT™ ARABIC ULTRALIGHT" panose="020B0203020203050203" pitchFamily="34" charset="-78"/>
              <a:cs typeface="DIN NEXT™ ARABIC ULTRALIGHT" panose="020B0203020203050203" pitchFamily="34" charset="-78"/>
            </a:endParaRPr>
          </a:p>
        </p:txBody>
      </p:sp>
      <p:graphicFrame>
        <p:nvGraphicFramePr>
          <p:cNvPr id="11" name="Table 10">
            <a:extLst>
              <a:ext uri="{FF2B5EF4-FFF2-40B4-BE49-F238E27FC236}">
                <a16:creationId xmlns:a16="http://schemas.microsoft.com/office/drawing/2014/main" id="{AB35C94B-A7D0-E8CB-FC46-341FF0B5B8F7}"/>
              </a:ext>
            </a:extLst>
          </p:cNvPr>
          <p:cNvGraphicFramePr>
            <a:graphicFrameLocks noGrp="1"/>
          </p:cNvGraphicFramePr>
          <p:nvPr>
            <p:extLst>
              <p:ext uri="{D42A27DB-BD31-4B8C-83A1-F6EECF244321}">
                <p14:modId xmlns:p14="http://schemas.microsoft.com/office/powerpoint/2010/main" val="3231518483"/>
              </p:ext>
            </p:extLst>
          </p:nvPr>
        </p:nvGraphicFramePr>
        <p:xfrm>
          <a:off x="762000" y="9311557"/>
          <a:ext cx="7333051" cy="781491"/>
        </p:xfrm>
        <a:graphic>
          <a:graphicData uri="http://schemas.openxmlformats.org/drawingml/2006/table">
            <a:tbl>
              <a:tblPr firstRow="1" bandRow="1">
                <a:tableStyleId>{5940675A-B579-460E-94D1-54222C63F5DA}</a:tableStyleId>
              </a:tblPr>
              <a:tblGrid>
                <a:gridCol w="2787930">
                  <a:extLst>
                    <a:ext uri="{9D8B030D-6E8A-4147-A177-3AD203B41FA5}">
                      <a16:colId xmlns:a16="http://schemas.microsoft.com/office/drawing/2014/main" val="3191021414"/>
                    </a:ext>
                  </a:extLst>
                </a:gridCol>
                <a:gridCol w="878596">
                  <a:extLst>
                    <a:ext uri="{9D8B030D-6E8A-4147-A177-3AD203B41FA5}">
                      <a16:colId xmlns:a16="http://schemas.microsoft.com/office/drawing/2014/main" val="2971612250"/>
                    </a:ext>
                  </a:extLst>
                </a:gridCol>
                <a:gridCol w="2831497">
                  <a:extLst>
                    <a:ext uri="{9D8B030D-6E8A-4147-A177-3AD203B41FA5}">
                      <a16:colId xmlns:a16="http://schemas.microsoft.com/office/drawing/2014/main" val="4040562815"/>
                    </a:ext>
                  </a:extLst>
                </a:gridCol>
                <a:gridCol w="835028">
                  <a:extLst>
                    <a:ext uri="{9D8B030D-6E8A-4147-A177-3AD203B41FA5}">
                      <a16:colId xmlns:a16="http://schemas.microsoft.com/office/drawing/2014/main" val="657726678"/>
                    </a:ext>
                  </a:extLst>
                </a:gridCol>
              </a:tblGrid>
              <a:tr h="781491">
                <a:tc>
                  <a:txBody>
                    <a:bodyPr/>
                    <a:lstStyle/>
                    <a:p>
                      <a:pPr algn="ctr"/>
                      <a:r>
                        <a:rPr lang="en-GB" sz="2200" b="1" dirty="0"/>
                        <a:t>www.</a:t>
                      </a:r>
                      <a:r>
                        <a:rPr lang="en-GB" sz="2200" b="1" i="0" kern="1200" dirty="0">
                          <a:solidFill>
                            <a:schemeClr val="tx1"/>
                          </a:solidFill>
                          <a:effectLst/>
                          <a:latin typeface="+mn-lt"/>
                          <a:ea typeface="+mn-ea"/>
                          <a:cs typeface="+mn-cs"/>
                        </a:rPr>
                        <a:t> eemardev.com</a:t>
                      </a:r>
                      <a:endParaRPr lang="en-GB" sz="2200" b="1" dirty="0"/>
                    </a:p>
                  </a:txBody>
                  <a:tcPr anchor="ctr"/>
                </a:tc>
                <a:tc>
                  <a:txBody>
                    <a:bodyPr/>
                    <a:lstStyle/>
                    <a:p>
                      <a:pPr algn="ctr"/>
                      <a:endParaRPr lang="en-GB" sz="2400" dirty="0"/>
                    </a:p>
                  </a:txBody>
                  <a:tcPr anchor="ctr"/>
                </a:tc>
                <a:tc>
                  <a:txBody>
                    <a:bodyPr/>
                    <a:lstStyle/>
                    <a:p>
                      <a:pPr algn="ctr"/>
                      <a:r>
                        <a:rPr lang="ar-SA" sz="2800" dirty="0"/>
                        <a:t>920034300</a:t>
                      </a:r>
                      <a:endParaRPr lang="en-GB" sz="2800" dirty="0"/>
                    </a:p>
                  </a:txBody>
                  <a:tcPr anchor="ctr"/>
                </a:tc>
                <a:tc>
                  <a:txBody>
                    <a:bodyPr/>
                    <a:lstStyle/>
                    <a:p>
                      <a:endParaRPr lang="en-GB" dirty="0"/>
                    </a:p>
                  </a:txBody>
                  <a:tcPr/>
                </a:tc>
                <a:extLst>
                  <a:ext uri="{0D108BD9-81ED-4DB2-BD59-A6C34878D82A}">
                    <a16:rowId xmlns:a16="http://schemas.microsoft.com/office/drawing/2014/main" val="2353188846"/>
                  </a:ext>
                </a:extLst>
              </a:tr>
            </a:tbl>
          </a:graphicData>
        </a:graphic>
      </p:graphicFrame>
      <p:sp>
        <p:nvSpPr>
          <p:cNvPr id="12" name="Freeform 12">
            <a:extLst>
              <a:ext uri="{FF2B5EF4-FFF2-40B4-BE49-F238E27FC236}">
                <a16:creationId xmlns:a16="http://schemas.microsoft.com/office/drawing/2014/main" id="{E7015DE2-4FFF-2951-F058-F45B977A6B98}"/>
              </a:ext>
            </a:extLst>
          </p:cNvPr>
          <p:cNvSpPr/>
          <p:nvPr/>
        </p:nvSpPr>
        <p:spPr>
          <a:xfrm>
            <a:off x="3731997" y="9399519"/>
            <a:ext cx="556771" cy="544477"/>
          </a:xfrm>
          <a:custGeom>
            <a:avLst/>
            <a:gdLst/>
            <a:ahLst/>
            <a:cxnLst/>
            <a:rect l="l" t="t" r="r" b="b"/>
            <a:pathLst>
              <a:path w="624200" h="610416">
                <a:moveTo>
                  <a:pt x="0" y="0"/>
                </a:moveTo>
                <a:lnTo>
                  <a:pt x="624200" y="0"/>
                </a:lnTo>
                <a:lnTo>
                  <a:pt x="624200" y="610415"/>
                </a:lnTo>
                <a:lnTo>
                  <a:pt x="0" y="6104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1606"/>
          </a:p>
        </p:txBody>
      </p:sp>
      <p:pic>
        <p:nvPicPr>
          <p:cNvPr id="13" name="Graphic 12" descr="Receiver with solid fill">
            <a:extLst>
              <a:ext uri="{FF2B5EF4-FFF2-40B4-BE49-F238E27FC236}">
                <a16:creationId xmlns:a16="http://schemas.microsoft.com/office/drawing/2014/main" id="{8E52703E-7030-BEA6-356D-594E3E517BF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87821" y="9365995"/>
            <a:ext cx="600868" cy="600868"/>
          </a:xfrm>
          <a:prstGeom prst="rect">
            <a:avLst/>
          </a:prstGeom>
        </p:spPr>
      </p:pic>
      <p:pic>
        <p:nvPicPr>
          <p:cNvPr id="14" name="Picture 13" descr="A logo on a black background&#10;&#10;Description automatically generated">
            <a:extLst>
              <a:ext uri="{FF2B5EF4-FFF2-40B4-BE49-F238E27FC236}">
                <a16:creationId xmlns:a16="http://schemas.microsoft.com/office/drawing/2014/main" id="{785F3D7D-3ECB-F425-0F3C-73B9255641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29095" y="954975"/>
            <a:ext cx="2398168" cy="2398168"/>
          </a:xfrm>
          <a:prstGeom prst="rect">
            <a:avLst/>
          </a:prstGeom>
        </p:spPr>
      </p:pic>
    </p:spTree>
    <p:extLst>
      <p:ext uri="{BB962C8B-B14F-4D97-AF65-F5344CB8AC3E}">
        <p14:creationId xmlns:p14="http://schemas.microsoft.com/office/powerpoint/2010/main" val="39962411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01659-24B2-7158-74D9-40C0FB34F07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D6422BD-2E54-8A54-97D7-22922127FBFF}"/>
              </a:ext>
            </a:extLst>
          </p:cNvPr>
          <p:cNvSpPr/>
          <p:nvPr/>
        </p:nvSpPr>
        <p:spPr>
          <a:xfrm>
            <a:off x="1" y="0"/>
            <a:ext cx="8999538" cy="1109312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96C55DDE-32A9-A193-177F-6C4E4B29529B}"/>
              </a:ext>
            </a:extLst>
          </p:cNvPr>
          <p:cNvPicPr>
            <a:picLocks noChangeAspect="1"/>
          </p:cNvPicPr>
          <p:nvPr/>
        </p:nvPicPr>
        <p:blipFill>
          <a:blip r:embed="rId2"/>
          <a:stretch>
            <a:fillRect/>
          </a:stretch>
        </p:blipFill>
        <p:spPr>
          <a:xfrm>
            <a:off x="4610" y="30487"/>
            <a:ext cx="8990317" cy="11123613"/>
          </a:xfrm>
          <a:prstGeom prst="rect">
            <a:avLst/>
          </a:prstGeom>
        </p:spPr>
      </p:pic>
      <p:sp>
        <p:nvSpPr>
          <p:cNvPr id="4" name="Freeform 6">
            <a:extLst>
              <a:ext uri="{FF2B5EF4-FFF2-40B4-BE49-F238E27FC236}">
                <a16:creationId xmlns:a16="http://schemas.microsoft.com/office/drawing/2014/main" id="{4837FCEE-6D25-0241-D555-117FA692C494}"/>
              </a:ext>
            </a:extLst>
          </p:cNvPr>
          <p:cNvSpPr/>
          <p:nvPr/>
        </p:nvSpPr>
        <p:spPr>
          <a:xfrm>
            <a:off x="1055369" y="3424033"/>
            <a:ext cx="6752319" cy="2873652"/>
          </a:xfrm>
          <a:custGeom>
            <a:avLst/>
            <a:gdLst/>
            <a:ahLst/>
            <a:cxnLst/>
            <a:rect l="l" t="t" r="r" b="b"/>
            <a:pathLst>
              <a:path w="11090799" h="4592882">
                <a:moveTo>
                  <a:pt x="10966338" y="4592882"/>
                </a:moveTo>
                <a:lnTo>
                  <a:pt x="124460" y="4592882"/>
                </a:lnTo>
                <a:cubicBezTo>
                  <a:pt x="55880" y="4592882"/>
                  <a:pt x="0" y="4537002"/>
                  <a:pt x="0" y="4468422"/>
                </a:cubicBezTo>
                <a:lnTo>
                  <a:pt x="0" y="124460"/>
                </a:lnTo>
                <a:cubicBezTo>
                  <a:pt x="0" y="55880"/>
                  <a:pt x="55880" y="0"/>
                  <a:pt x="124460" y="0"/>
                </a:cubicBezTo>
                <a:lnTo>
                  <a:pt x="10966339" y="0"/>
                </a:lnTo>
                <a:cubicBezTo>
                  <a:pt x="11034919" y="0"/>
                  <a:pt x="11090799" y="55880"/>
                  <a:pt x="11090799" y="124460"/>
                </a:cubicBezTo>
                <a:lnTo>
                  <a:pt x="11090799" y="4468422"/>
                </a:lnTo>
                <a:cubicBezTo>
                  <a:pt x="11090799" y="4537002"/>
                  <a:pt x="11034919" y="4592882"/>
                  <a:pt x="10966339" y="4592882"/>
                </a:cubicBezTo>
                <a:close/>
              </a:path>
            </a:pathLst>
          </a:custGeom>
          <a:noFill/>
          <a:ln>
            <a:noFill/>
          </a:ln>
        </p:spPr>
        <p:style>
          <a:lnRef idx="2">
            <a:schemeClr val="dk1"/>
          </a:lnRef>
          <a:fillRef idx="1">
            <a:schemeClr val="lt1"/>
          </a:fillRef>
          <a:effectRef idx="0">
            <a:schemeClr val="dk1"/>
          </a:effectRef>
          <a:fontRef idx="minor">
            <a:schemeClr val="dk1"/>
          </a:fontRef>
        </p:style>
        <p:txBody>
          <a:bodyPr anchor="ctr"/>
          <a:lstStyle/>
          <a:p>
            <a:pPr algn="justLow" rtl="1"/>
            <a:r>
              <a:rPr lang="ar-SA" sz="3200" b="1" dirty="0">
                <a:solidFill>
                  <a:srgbClr val="022A3C"/>
                </a:solidFill>
                <a:latin typeface="DIN NEXT™ ARABIC ULTRALIGHT" panose="020B0203020203050203" pitchFamily="34" charset="-78"/>
                <a:cs typeface="DIN NEXT™ ARABIC ULTRALIGHT" panose="020B0203020203050203" pitchFamily="34" charset="-78"/>
              </a:rPr>
              <a:t>يسرنا في شركة اكيم للتطوير و الاستثمار العقاري , بصفتنا وكيل البيع القضائي المعتمد من مركز الاسناد والتصفية (إنفاذ) أن نقدم تقريرنا الخاص بمخرجات مزاد البيت المثالي الذي عقد في يوم الاحد الموافق 03/11/2024</a:t>
            </a:r>
          </a:p>
          <a:p>
            <a:pPr algn="justLow" rtl="1"/>
            <a:r>
              <a:rPr lang="ar-SA" sz="3200" b="1" dirty="0">
                <a:solidFill>
                  <a:srgbClr val="022A3C"/>
                </a:solidFill>
                <a:latin typeface="DIN NEXT™ ARABIC ULTRALIGHT" panose="020B0203020203050203" pitchFamily="34" charset="-78"/>
                <a:cs typeface="DIN NEXT™ ARABIC ULTRALIGHT" panose="020B0203020203050203" pitchFamily="34" charset="-78"/>
              </a:rPr>
              <a:t>واستمر حتى يوم الخميس الموافق 14/11/2024</a:t>
            </a:r>
          </a:p>
          <a:p>
            <a:pPr algn="justLow" rtl="1"/>
            <a:r>
              <a:rPr lang="ar-SA" sz="3200" b="1" dirty="0">
                <a:solidFill>
                  <a:srgbClr val="022A3C"/>
                </a:solidFill>
                <a:latin typeface="DIN NEXT™ ARABIC ULTRALIGHT" panose="020B0203020203050203" pitchFamily="34" charset="-78"/>
                <a:cs typeface="DIN NEXT™ ARABIC ULTRALIGHT" panose="020B0203020203050203" pitchFamily="34" charset="-78"/>
              </a:rPr>
              <a:t>حيث أقيم المزاد في منتجع أنتولا في حي الرمال</a:t>
            </a:r>
          </a:p>
          <a:p>
            <a:pPr algn="justLow" rtl="1"/>
            <a:r>
              <a:rPr lang="ar-SA" sz="3200" b="1" dirty="0">
                <a:solidFill>
                  <a:srgbClr val="022A3C"/>
                </a:solidFill>
                <a:latin typeface="DIN NEXT™ ARABIC ULTRALIGHT" panose="020B0203020203050203" pitchFamily="34" charset="-78"/>
                <a:cs typeface="DIN NEXT™ ARABIC ULTRALIGHT" panose="020B0203020203050203" pitchFamily="34" charset="-78"/>
              </a:rPr>
              <a:t>وتم بحمد الله وتوفيقه تحقيق مبيعات بلغت حوالي </a:t>
            </a:r>
            <a:r>
              <a:rPr lang="en-GB" sz="3200" b="1" dirty="0">
                <a:solidFill>
                  <a:srgbClr val="022A3C"/>
                </a:solidFill>
                <a:latin typeface="DIN NEXT™ ARABIC ULTRALIGHT" panose="020B0203020203050203" pitchFamily="34" charset="-78"/>
                <a:cs typeface="DIN NEXT™ ARABIC ULTRALIGHT" panose="020B0203020203050203" pitchFamily="34" charset="-78"/>
              </a:rPr>
              <a:t>.00</a:t>
            </a:r>
            <a:r>
              <a:rPr lang="ar-SA" sz="3200" b="1" dirty="0">
                <a:solidFill>
                  <a:srgbClr val="022A3C"/>
                </a:solidFill>
                <a:latin typeface="DIN NEXT™ ARABIC ULTRALIGHT" panose="020B0203020203050203" pitchFamily="34" charset="-78"/>
                <a:cs typeface="DIN NEXT™ ARABIC ULTRALIGHT" panose="020B0203020203050203" pitchFamily="34" charset="-78"/>
              </a:rPr>
              <a:t>900.000</a:t>
            </a:r>
            <a:r>
              <a:rPr lang="en-GB" sz="3200" b="1" dirty="0">
                <a:solidFill>
                  <a:srgbClr val="022A3C"/>
                </a:solidFill>
                <a:latin typeface="DIN NEXT™ ARABIC ULTRALIGHT" panose="020B0203020203050203" pitchFamily="34" charset="-78"/>
                <a:cs typeface="DIN NEXT™ ARABIC ULTRALIGHT" panose="020B0203020203050203" pitchFamily="34" charset="-78"/>
              </a:rPr>
              <a:t>.</a:t>
            </a:r>
            <a:r>
              <a:rPr lang="ar-SA" sz="3200" b="1" dirty="0">
                <a:solidFill>
                  <a:srgbClr val="022A3C"/>
                </a:solidFill>
                <a:latin typeface="DIN NEXT™ ARABIC ULTRALIGHT" panose="020B0203020203050203" pitchFamily="34" charset="-78"/>
                <a:cs typeface="DIN NEXT™ ARABIC ULTRALIGHT" panose="020B0203020203050203" pitchFamily="34" charset="-78"/>
              </a:rPr>
              <a:t> الف ريال سعودي   </a:t>
            </a:r>
          </a:p>
        </p:txBody>
      </p:sp>
      <p:sp>
        <p:nvSpPr>
          <p:cNvPr id="2" name="TextBox 13">
            <a:extLst>
              <a:ext uri="{FF2B5EF4-FFF2-40B4-BE49-F238E27FC236}">
                <a16:creationId xmlns:a16="http://schemas.microsoft.com/office/drawing/2014/main" id="{256C81AD-CE67-78E3-5F28-801B5568D60B}"/>
              </a:ext>
            </a:extLst>
          </p:cNvPr>
          <p:cNvSpPr txBox="1"/>
          <p:nvPr/>
        </p:nvSpPr>
        <p:spPr>
          <a:xfrm>
            <a:off x="297767" y="796237"/>
            <a:ext cx="8255000" cy="721351"/>
          </a:xfrm>
          <a:prstGeom prst="rect">
            <a:avLst/>
          </a:prstGeom>
        </p:spPr>
        <p:txBody>
          <a:bodyPr wrap="square" lIns="0" tIns="0" rIns="0" bIns="0" rtlCol="0" anchor="t">
            <a:spAutoFit/>
          </a:bodyPr>
          <a:lstStyle/>
          <a:p>
            <a:pPr algn="ctr" rtl="1">
              <a:lnSpc>
                <a:spcPts val="6282"/>
              </a:lnSpc>
            </a:pPr>
            <a:r>
              <a:rPr lang="ar-SA" sz="3200" dirty="0">
                <a:solidFill>
                  <a:srgbClr val="022A3C"/>
                </a:solidFill>
                <a:latin typeface="DIN NEXT™ ARABIC BLACK" panose="020B0A03020203050203" pitchFamily="34" charset="-78"/>
                <a:cs typeface="DIN NEXT™ ARABIC BLACK" panose="020B0A03020203050203" pitchFamily="34" charset="-78"/>
              </a:rPr>
              <a:t>بسم الله الرحمن الرحيم</a:t>
            </a:r>
          </a:p>
        </p:txBody>
      </p:sp>
    </p:spTree>
    <p:extLst>
      <p:ext uri="{BB962C8B-B14F-4D97-AF65-F5344CB8AC3E}">
        <p14:creationId xmlns:p14="http://schemas.microsoft.com/office/powerpoint/2010/main" val="3351315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 abstract connection in pale grey background">
            <a:extLst>
              <a:ext uri="{FF2B5EF4-FFF2-40B4-BE49-F238E27FC236}">
                <a16:creationId xmlns:a16="http://schemas.microsoft.com/office/drawing/2014/main" id="{53D42587-74BC-A26B-9399-4748B1092ABB}"/>
              </a:ext>
            </a:extLst>
          </p:cNvPr>
          <p:cNvPicPr>
            <a:picLocks noChangeAspect="1"/>
          </p:cNvPicPr>
          <p:nvPr/>
        </p:nvPicPr>
        <p:blipFill>
          <a:blip r:embed="rId2">
            <a:extLst>
              <a:ext uri="{28A0092B-C50C-407E-A947-70E740481C1C}">
                <a14:useLocalDpi xmlns:a14="http://schemas.microsoft.com/office/drawing/2010/main" val="0"/>
              </a:ext>
            </a:extLst>
          </a:blip>
          <a:srcRect r="21250"/>
          <a:stretch/>
        </p:blipFill>
        <p:spPr>
          <a:xfrm>
            <a:off x="4494" y="5"/>
            <a:ext cx="8995044" cy="11123608"/>
          </a:xfrm>
          <a:prstGeom prst="rect">
            <a:avLst/>
          </a:prstGeom>
        </p:spPr>
      </p:pic>
      <p:sp>
        <p:nvSpPr>
          <p:cNvPr id="3" name="Rectangle 2">
            <a:extLst>
              <a:ext uri="{FF2B5EF4-FFF2-40B4-BE49-F238E27FC236}">
                <a16:creationId xmlns:a16="http://schemas.microsoft.com/office/drawing/2014/main" id="{0EB7283F-97B6-A58D-DBA1-802CC43CB22D}"/>
              </a:ext>
            </a:extLst>
          </p:cNvPr>
          <p:cNvSpPr/>
          <p:nvPr/>
        </p:nvSpPr>
        <p:spPr>
          <a:xfrm>
            <a:off x="4494" y="0"/>
            <a:ext cx="8995044" cy="11123608"/>
          </a:xfrm>
          <a:prstGeom prst="rect">
            <a:avLst/>
          </a:prstGeom>
          <a:solidFill>
            <a:srgbClr val="058774">
              <a:alpha val="45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SA" sz="8563" dirty="0"/>
          </a:p>
        </p:txBody>
      </p:sp>
      <p:sp>
        <p:nvSpPr>
          <p:cNvPr id="2" name="Freeform 6">
            <a:extLst>
              <a:ext uri="{FF2B5EF4-FFF2-40B4-BE49-F238E27FC236}">
                <a16:creationId xmlns:a16="http://schemas.microsoft.com/office/drawing/2014/main" id="{B2978C64-B7F6-11ED-A1FF-56679365E3A9}"/>
              </a:ext>
            </a:extLst>
          </p:cNvPr>
          <p:cNvSpPr/>
          <p:nvPr/>
        </p:nvSpPr>
        <p:spPr>
          <a:xfrm>
            <a:off x="637431" y="633334"/>
            <a:ext cx="7594208" cy="2873652"/>
          </a:xfrm>
          <a:custGeom>
            <a:avLst/>
            <a:gdLst/>
            <a:ahLst/>
            <a:cxnLst/>
            <a:rect l="l" t="t" r="r" b="b"/>
            <a:pathLst>
              <a:path w="11090799" h="4592882">
                <a:moveTo>
                  <a:pt x="10966338" y="4592882"/>
                </a:moveTo>
                <a:lnTo>
                  <a:pt x="124460" y="4592882"/>
                </a:lnTo>
                <a:cubicBezTo>
                  <a:pt x="55880" y="4592882"/>
                  <a:pt x="0" y="4537002"/>
                  <a:pt x="0" y="4468422"/>
                </a:cubicBezTo>
                <a:lnTo>
                  <a:pt x="0" y="124460"/>
                </a:lnTo>
                <a:cubicBezTo>
                  <a:pt x="0" y="55880"/>
                  <a:pt x="55880" y="0"/>
                  <a:pt x="124460" y="0"/>
                </a:cubicBezTo>
                <a:lnTo>
                  <a:pt x="10966339" y="0"/>
                </a:lnTo>
                <a:cubicBezTo>
                  <a:pt x="11034919" y="0"/>
                  <a:pt x="11090799" y="55880"/>
                  <a:pt x="11090799" y="124460"/>
                </a:cubicBezTo>
                <a:lnTo>
                  <a:pt x="11090799" y="4468422"/>
                </a:lnTo>
                <a:cubicBezTo>
                  <a:pt x="11090799" y="4537002"/>
                  <a:pt x="11034919" y="4592882"/>
                  <a:pt x="10966339" y="4592882"/>
                </a:cubicBezTo>
                <a:close/>
              </a:path>
            </a:pathLst>
          </a:custGeom>
          <a:noFill/>
          <a:ln>
            <a:noFill/>
          </a:ln>
        </p:spPr>
        <p:style>
          <a:lnRef idx="2">
            <a:schemeClr val="dk1"/>
          </a:lnRef>
          <a:fillRef idx="1">
            <a:schemeClr val="lt1"/>
          </a:fillRef>
          <a:effectRef idx="0">
            <a:schemeClr val="dk1"/>
          </a:effectRef>
          <a:fontRef idx="minor">
            <a:schemeClr val="dk1"/>
          </a:fontRef>
        </p:style>
        <p:txBody>
          <a:bodyPr anchor="ctr"/>
          <a:lstStyle/>
          <a:p>
            <a:pPr algn="r" rtl="1"/>
            <a:r>
              <a:rPr lang="ar-SA" sz="2747" dirty="0">
                <a:solidFill>
                  <a:srgbClr val="022A3C"/>
                </a:solidFill>
                <a:latin typeface="DIN NEXT™ ARABIC BOLD" panose="020B0803020203050203" pitchFamily="34" charset="-78"/>
                <a:cs typeface="DIN NEXT™ ARABIC BOLD" panose="020B0803020203050203" pitchFamily="34" charset="-78"/>
              </a:rPr>
              <a:t>تعلن شركة اكيم العقارية</a:t>
            </a:r>
          </a:p>
          <a:p>
            <a:pPr algn="r" rtl="1"/>
            <a:r>
              <a:rPr lang="ar-SA" sz="2747" dirty="0">
                <a:solidFill>
                  <a:srgbClr val="022A3C"/>
                </a:solidFill>
                <a:latin typeface="DIN NEXT™ ARABIC BOLD" panose="020B0803020203050203" pitchFamily="34" charset="-78"/>
                <a:cs typeface="DIN NEXT™ ARABIC BOLD" panose="020B0803020203050203" pitchFamily="34" charset="-78"/>
              </a:rPr>
              <a:t>عن البيع بالمزاد الخاص شقة 4/1 </a:t>
            </a:r>
          </a:p>
        </p:txBody>
      </p:sp>
      <p:pic>
        <p:nvPicPr>
          <p:cNvPr id="18" name="Picture 17" descr="A black clock with a white background&#10;&#10;Description automatically generated">
            <a:extLst>
              <a:ext uri="{FF2B5EF4-FFF2-40B4-BE49-F238E27FC236}">
                <a16:creationId xmlns:a16="http://schemas.microsoft.com/office/drawing/2014/main" id="{8ABC5254-7D47-3717-AFA9-DC5AA5B67E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4091" y="4844870"/>
            <a:ext cx="905275" cy="905275"/>
          </a:xfrm>
          <a:prstGeom prst="rect">
            <a:avLst/>
          </a:prstGeom>
        </p:spPr>
      </p:pic>
      <p:pic>
        <p:nvPicPr>
          <p:cNvPr id="19" name="Picture 18" descr="A black and white calendar icon&#10;&#10;Description automatically generated">
            <a:extLst>
              <a:ext uri="{FF2B5EF4-FFF2-40B4-BE49-F238E27FC236}">
                <a16:creationId xmlns:a16="http://schemas.microsoft.com/office/drawing/2014/main" id="{E669A886-BBD4-D128-5106-1D6B55E557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5585" y="6516073"/>
            <a:ext cx="702288" cy="702288"/>
          </a:xfrm>
          <a:prstGeom prst="rect">
            <a:avLst/>
          </a:prstGeom>
        </p:spPr>
      </p:pic>
      <p:sp>
        <p:nvSpPr>
          <p:cNvPr id="20" name="Google Shape;607;p35">
            <a:extLst>
              <a:ext uri="{FF2B5EF4-FFF2-40B4-BE49-F238E27FC236}">
                <a16:creationId xmlns:a16="http://schemas.microsoft.com/office/drawing/2014/main" id="{7F9C02B8-DFD1-00D2-439C-F3B1847CE1A1}"/>
              </a:ext>
            </a:extLst>
          </p:cNvPr>
          <p:cNvSpPr/>
          <p:nvPr/>
        </p:nvSpPr>
        <p:spPr>
          <a:xfrm>
            <a:off x="767901" y="3450286"/>
            <a:ext cx="7432734" cy="4986903"/>
          </a:xfrm>
          <a:prstGeom prst="roundRect">
            <a:avLst>
              <a:gd name="adj" fmla="val 6257"/>
            </a:avLst>
          </a:prstGeom>
          <a:solidFill>
            <a:schemeClr val="bg1"/>
          </a:solidFill>
          <a:ln w="9525" cap="flat" cmpd="sng">
            <a:solidFill>
              <a:schemeClr val="dk2"/>
            </a:solidFill>
            <a:prstDash val="solid"/>
            <a:round/>
            <a:headEnd type="none" w="sm" len="sm"/>
            <a:tailEnd type="none" w="sm" len="sm"/>
          </a:ln>
        </p:spPr>
        <p:txBody>
          <a:bodyPr spcFirstLastPara="1" wrap="square" lIns="108731" tIns="108731" rIns="108731" bIns="108731" anchor="ctr" anchorCtr="0">
            <a:noAutofit/>
          </a:bodyPr>
          <a:lstStyle/>
          <a:p>
            <a:endParaRPr sz="2140"/>
          </a:p>
        </p:txBody>
      </p:sp>
      <p:sp>
        <p:nvSpPr>
          <p:cNvPr id="21" name="Flowchart: Alternate Process 20">
            <a:extLst>
              <a:ext uri="{FF2B5EF4-FFF2-40B4-BE49-F238E27FC236}">
                <a16:creationId xmlns:a16="http://schemas.microsoft.com/office/drawing/2014/main" id="{F16248B2-D505-8A11-F57A-9F886B7F7B35}"/>
              </a:ext>
            </a:extLst>
          </p:cNvPr>
          <p:cNvSpPr/>
          <p:nvPr/>
        </p:nvSpPr>
        <p:spPr>
          <a:xfrm>
            <a:off x="3299366" y="2948099"/>
            <a:ext cx="2276411" cy="974107"/>
          </a:xfrm>
          <a:prstGeom prst="flowChartAlternateProcess">
            <a:avLst/>
          </a:prstGeom>
          <a:solidFill>
            <a:srgbClr val="022A3C"/>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2747" dirty="0">
                <a:solidFill>
                  <a:schemeClr val="bg1"/>
                </a:solidFill>
                <a:latin typeface="DIN NEXT™ ARABIC BOLD" panose="020B0803020203050203" pitchFamily="34" charset="-78"/>
                <a:cs typeface="DIN NEXT™ ARABIC BOLD" panose="020B0803020203050203" pitchFamily="34" charset="-78"/>
              </a:rPr>
              <a:t>موعد المزاد</a:t>
            </a:r>
            <a:endParaRPr lang="en-GB" sz="2747" dirty="0">
              <a:solidFill>
                <a:schemeClr val="bg1"/>
              </a:solidFill>
              <a:latin typeface="DIN NEXT™ ARABIC BOLD" panose="020B0803020203050203" pitchFamily="34" charset="-78"/>
              <a:cs typeface="DIN NEXT™ ARABIC BOLD" panose="020B0803020203050203" pitchFamily="34" charset="-78"/>
            </a:endParaRPr>
          </a:p>
        </p:txBody>
      </p:sp>
      <p:graphicFrame>
        <p:nvGraphicFramePr>
          <p:cNvPr id="22" name="Table 21">
            <a:extLst>
              <a:ext uri="{FF2B5EF4-FFF2-40B4-BE49-F238E27FC236}">
                <a16:creationId xmlns:a16="http://schemas.microsoft.com/office/drawing/2014/main" id="{A2821254-BE4E-EAC9-984E-9B9CF6BC8095}"/>
              </a:ext>
            </a:extLst>
          </p:cNvPr>
          <p:cNvGraphicFramePr>
            <a:graphicFrameLocks noGrp="1"/>
          </p:cNvGraphicFramePr>
          <p:nvPr>
            <p:extLst>
              <p:ext uri="{D42A27DB-BD31-4B8C-83A1-F6EECF244321}">
                <p14:modId xmlns:p14="http://schemas.microsoft.com/office/powerpoint/2010/main" val="322298905"/>
              </p:ext>
            </p:extLst>
          </p:nvPr>
        </p:nvGraphicFramePr>
        <p:xfrm>
          <a:off x="1188177" y="4224691"/>
          <a:ext cx="6511346" cy="3824881"/>
        </p:xfrm>
        <a:graphic>
          <a:graphicData uri="http://schemas.openxmlformats.org/drawingml/2006/table">
            <a:tbl>
              <a:tblPr firstRow="1" bandRow="1">
                <a:tableStyleId>{5940675A-B579-460E-94D1-54222C63F5DA}</a:tableStyleId>
              </a:tblPr>
              <a:tblGrid>
                <a:gridCol w="3255673">
                  <a:extLst>
                    <a:ext uri="{9D8B030D-6E8A-4147-A177-3AD203B41FA5}">
                      <a16:colId xmlns:a16="http://schemas.microsoft.com/office/drawing/2014/main" val="2425744759"/>
                    </a:ext>
                  </a:extLst>
                </a:gridCol>
                <a:gridCol w="3255673">
                  <a:extLst>
                    <a:ext uri="{9D8B030D-6E8A-4147-A177-3AD203B41FA5}">
                      <a16:colId xmlns:a16="http://schemas.microsoft.com/office/drawing/2014/main" val="44862465"/>
                    </a:ext>
                  </a:extLst>
                </a:gridCol>
              </a:tblGrid>
              <a:tr h="522507">
                <a:tc>
                  <a:txBody>
                    <a:bodyPr/>
                    <a:lstStyle/>
                    <a:p>
                      <a:pPr algn="ctr"/>
                      <a:r>
                        <a:rPr lang="ar-SA" sz="2800" dirty="0">
                          <a:solidFill>
                            <a:schemeClr val="bg1"/>
                          </a:solidFill>
                          <a:latin typeface="DIN NEXT™ ARABIC MEDIUM" panose="020B0603020203050203" pitchFamily="34" charset="-78"/>
                          <a:cs typeface="DIN NEXT™ ARABIC MEDIUM" panose="020B0603020203050203" pitchFamily="34" charset="-78"/>
                        </a:rPr>
                        <a:t>نهاية المزاد</a:t>
                      </a:r>
                      <a:endParaRPr lang="en-GB" sz="2800" dirty="0">
                        <a:solidFill>
                          <a:schemeClr val="bg1"/>
                        </a:solidFill>
                        <a:latin typeface="DIN NEXT™ ARABIC MEDIUM" panose="020B0603020203050203" pitchFamily="34" charset="-78"/>
                        <a:cs typeface="DIN NEXT™ ARABIC MEDIUM" panose="020B0603020203050203" pitchFamily="34" charset="-78"/>
                      </a:endParaRPr>
                    </a:p>
                  </a:txBody>
                  <a:tcPr marL="81563" marR="81563" marT="40783" marB="40783" anchor="ctr">
                    <a:solidFill>
                      <a:srgbClr val="022A3C"/>
                    </a:solidFill>
                  </a:tcPr>
                </a:tc>
                <a:tc>
                  <a:txBody>
                    <a:bodyPr/>
                    <a:lstStyle/>
                    <a:p>
                      <a:pPr algn="ctr"/>
                      <a:r>
                        <a:rPr lang="ar-SA" sz="2800" dirty="0">
                          <a:solidFill>
                            <a:schemeClr val="bg1"/>
                          </a:solidFill>
                          <a:latin typeface="DIN NEXT™ ARABIC MEDIUM" panose="020B0603020203050203" pitchFamily="34" charset="-78"/>
                          <a:cs typeface="DIN NEXT™ ARABIC MEDIUM" panose="020B0603020203050203" pitchFamily="34" charset="-78"/>
                        </a:rPr>
                        <a:t>بداية المزاد</a:t>
                      </a:r>
                      <a:endParaRPr lang="en-GB" sz="2800" dirty="0">
                        <a:solidFill>
                          <a:schemeClr val="bg1"/>
                        </a:solidFill>
                        <a:latin typeface="DIN NEXT™ ARABIC MEDIUM" panose="020B0603020203050203" pitchFamily="34" charset="-78"/>
                        <a:cs typeface="DIN NEXT™ ARABIC MEDIUM" panose="020B0603020203050203" pitchFamily="34" charset="-78"/>
                      </a:endParaRPr>
                    </a:p>
                  </a:txBody>
                  <a:tcPr marL="81563" marR="81563" marT="40783" marB="40783" anchor="ctr">
                    <a:solidFill>
                      <a:srgbClr val="022A3C"/>
                    </a:solidFill>
                  </a:tcPr>
                </a:tc>
                <a:extLst>
                  <a:ext uri="{0D108BD9-81ED-4DB2-BD59-A6C34878D82A}">
                    <a16:rowId xmlns:a16="http://schemas.microsoft.com/office/drawing/2014/main" val="2464911345"/>
                  </a:ext>
                </a:extLst>
              </a:tr>
              <a:tr h="1651187">
                <a:tc>
                  <a:txBody>
                    <a:bodyPr/>
                    <a:lstStyle/>
                    <a:p>
                      <a:pPr marL="0" marR="0" lvl="0" indent="0" algn="ctr" defTabSz="719907" rtl="1"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1"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1"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1" eaLnBrk="1" fontAlgn="auto" latinLnBrk="0" hangingPunct="1">
                        <a:lnSpc>
                          <a:spcPct val="100000"/>
                        </a:lnSpc>
                        <a:spcBef>
                          <a:spcPts val="0"/>
                        </a:spcBef>
                        <a:spcAft>
                          <a:spcPts val="0"/>
                        </a:spcAft>
                        <a:buClrTx/>
                        <a:buSzTx/>
                        <a:buFontTx/>
                        <a:buNone/>
                        <a:tabLst/>
                        <a:defRPr/>
                      </a:pPr>
                      <a:r>
                        <a:rPr lang="ar-SA" sz="2000" dirty="0">
                          <a:latin typeface="DIN NEXT™ ARABIC LIGHT" panose="020B0303020203050203" pitchFamily="34" charset="-78"/>
                          <a:cs typeface="DIN NEXT™ ARABIC LIGHT" panose="020B0303020203050203" pitchFamily="34" charset="-78"/>
                        </a:rPr>
                        <a:t>وينتهي  في تمام الساعة 8 م</a:t>
                      </a:r>
                    </a:p>
                    <a:p>
                      <a:pPr marL="0" marR="0" lvl="0" indent="0" algn="ctr" defTabSz="719907" rtl="1" eaLnBrk="1" fontAlgn="auto" latinLnBrk="0" hangingPunct="1">
                        <a:lnSpc>
                          <a:spcPct val="100000"/>
                        </a:lnSpc>
                        <a:spcBef>
                          <a:spcPts val="0"/>
                        </a:spcBef>
                        <a:spcAft>
                          <a:spcPts val="0"/>
                        </a:spcAft>
                        <a:buClrTx/>
                        <a:buSzTx/>
                        <a:buFontTx/>
                        <a:buNone/>
                        <a:tabLst/>
                        <a:defRPr/>
                      </a:pPr>
                      <a:endParaRPr lang="en-GB" sz="2000" dirty="0">
                        <a:latin typeface="DIN NEXT™ ARABIC LIGHT" panose="020B0303020203050203" pitchFamily="34" charset="-78"/>
                        <a:cs typeface="DIN NEXT™ ARABIC LIGHT" panose="020B0303020203050203" pitchFamily="34" charset="-78"/>
                      </a:endParaRPr>
                    </a:p>
                  </a:txBody>
                  <a:tcPr marL="81563" marR="81563" marT="40783" marB="40783" anchor="ctr"/>
                </a:tc>
                <a:tc>
                  <a:txBody>
                    <a:bodyPr/>
                    <a:lstStyle/>
                    <a:p>
                      <a:pPr marL="0" marR="0" lvl="0" indent="0" algn="ctr" defTabSz="719907" rtl="1"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1"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1"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1" eaLnBrk="1" fontAlgn="auto" latinLnBrk="0" hangingPunct="1">
                        <a:lnSpc>
                          <a:spcPct val="100000"/>
                        </a:lnSpc>
                        <a:spcBef>
                          <a:spcPts val="0"/>
                        </a:spcBef>
                        <a:spcAft>
                          <a:spcPts val="0"/>
                        </a:spcAft>
                        <a:buClrTx/>
                        <a:buSzTx/>
                        <a:buFontTx/>
                        <a:buNone/>
                        <a:tabLst/>
                        <a:defRPr/>
                      </a:pPr>
                      <a:r>
                        <a:rPr lang="ar-SA" sz="2000" dirty="0">
                          <a:latin typeface="DIN NEXT™ ARABIC LIGHT" panose="020B0303020203050203" pitchFamily="34" charset="-78"/>
                          <a:cs typeface="DIN NEXT™ ARABIC LIGHT" panose="020B0303020203050203" pitchFamily="34" charset="-78"/>
                        </a:rPr>
                        <a:t>يبدا المزاد من الساعة 4م</a:t>
                      </a:r>
                    </a:p>
                    <a:p>
                      <a:pPr marL="0" marR="0" lvl="0" indent="0" algn="ctr" defTabSz="719907" rtl="1"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txBody>
                  <a:tcPr marL="81563" marR="81563" marT="40783" marB="40783" anchor="ctr"/>
                </a:tc>
                <a:extLst>
                  <a:ext uri="{0D108BD9-81ED-4DB2-BD59-A6C34878D82A}">
                    <a16:rowId xmlns:a16="http://schemas.microsoft.com/office/drawing/2014/main" val="3378170619"/>
                  </a:ext>
                </a:extLst>
              </a:tr>
              <a:tr h="1651187">
                <a:tc>
                  <a:txBody>
                    <a:bodyPr/>
                    <a:lstStyle/>
                    <a:p>
                      <a:pPr marL="0" marR="0" lvl="0" indent="0" algn="ctr" defTabSz="719907" rtl="0"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0"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0"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0" eaLnBrk="1" fontAlgn="auto" latinLnBrk="0" hangingPunct="1">
                        <a:lnSpc>
                          <a:spcPct val="100000"/>
                        </a:lnSpc>
                        <a:spcBef>
                          <a:spcPts val="0"/>
                        </a:spcBef>
                        <a:spcAft>
                          <a:spcPts val="0"/>
                        </a:spcAft>
                        <a:buClrTx/>
                        <a:buSzTx/>
                        <a:buFontTx/>
                        <a:buNone/>
                        <a:tabLst/>
                        <a:defRPr/>
                      </a:pPr>
                      <a:r>
                        <a:rPr lang="ar-SA" sz="2000" dirty="0">
                          <a:latin typeface="DIN NEXT™ ARABIC LIGHT" panose="020B0303020203050203" pitchFamily="34" charset="-78"/>
                          <a:cs typeface="DIN NEXT™ ARABIC LIGHT" panose="020B0303020203050203" pitchFamily="34" charset="-78"/>
                        </a:rPr>
                        <a:t>وينتهي في يوم الخميس</a:t>
                      </a:r>
                    </a:p>
                    <a:p>
                      <a:pPr marL="0" marR="0" lvl="0" indent="0" algn="ctr" defTabSz="719907" rtl="0" eaLnBrk="1" fontAlgn="auto" latinLnBrk="0" hangingPunct="1">
                        <a:lnSpc>
                          <a:spcPct val="100000"/>
                        </a:lnSpc>
                        <a:spcBef>
                          <a:spcPts val="0"/>
                        </a:spcBef>
                        <a:spcAft>
                          <a:spcPts val="0"/>
                        </a:spcAft>
                        <a:buClrTx/>
                        <a:buSzTx/>
                        <a:buFontTx/>
                        <a:buNone/>
                        <a:tabLst/>
                        <a:defRPr/>
                      </a:pPr>
                      <a:r>
                        <a:rPr lang="ar-SA" sz="2000" dirty="0">
                          <a:latin typeface="DIN NEXT™ ARABIC LIGHT" panose="020B0303020203050203" pitchFamily="34" charset="-78"/>
                          <a:cs typeface="DIN NEXT™ ARABIC LIGHT" panose="020B0303020203050203" pitchFamily="34" charset="-78"/>
                        </a:rPr>
                        <a:t> الموافق 14/11/2024</a:t>
                      </a:r>
                      <a:endParaRPr lang="en-GB" sz="2000" dirty="0">
                        <a:latin typeface="DIN NEXT™ ARABIC LIGHT" panose="020B0303020203050203" pitchFamily="34" charset="-78"/>
                        <a:cs typeface="DIN NEXT™ ARABIC LIGHT" panose="020B0303020203050203" pitchFamily="34" charset="-78"/>
                      </a:endParaRPr>
                    </a:p>
                  </a:txBody>
                  <a:tcPr marL="81563" marR="81563" marT="40783" marB="40783" anchor="ctr"/>
                </a:tc>
                <a:tc>
                  <a:txBody>
                    <a:bodyPr/>
                    <a:lstStyle/>
                    <a:p>
                      <a:pPr marL="0" marR="0" lvl="0" indent="0" algn="ctr" defTabSz="719907" rtl="0"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0"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0"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0" eaLnBrk="1" fontAlgn="auto" latinLnBrk="0" hangingPunct="1">
                        <a:lnSpc>
                          <a:spcPct val="100000"/>
                        </a:lnSpc>
                        <a:spcBef>
                          <a:spcPts val="0"/>
                        </a:spcBef>
                        <a:spcAft>
                          <a:spcPts val="0"/>
                        </a:spcAft>
                        <a:buClrTx/>
                        <a:buSzTx/>
                        <a:buFontTx/>
                        <a:buNone/>
                        <a:tabLst/>
                        <a:defRPr/>
                      </a:pPr>
                      <a:r>
                        <a:rPr lang="ar-SA" sz="2000" dirty="0">
                          <a:latin typeface="DIN NEXT™ ARABIC LIGHT" panose="020B0303020203050203" pitchFamily="34" charset="-78"/>
                          <a:cs typeface="DIN NEXT™ ARABIC LIGHT" panose="020B0303020203050203" pitchFamily="34" charset="-78"/>
                        </a:rPr>
                        <a:t>يبدأ المزاد في يوم الاحد</a:t>
                      </a:r>
                    </a:p>
                    <a:p>
                      <a:pPr marL="0" marR="0" lvl="0" indent="0" algn="ctr" defTabSz="719907" rtl="0" eaLnBrk="1" fontAlgn="auto" latinLnBrk="0" hangingPunct="1">
                        <a:lnSpc>
                          <a:spcPct val="100000"/>
                        </a:lnSpc>
                        <a:spcBef>
                          <a:spcPts val="0"/>
                        </a:spcBef>
                        <a:spcAft>
                          <a:spcPts val="0"/>
                        </a:spcAft>
                        <a:buClrTx/>
                        <a:buSzTx/>
                        <a:buFontTx/>
                        <a:buNone/>
                        <a:tabLst/>
                        <a:defRPr/>
                      </a:pPr>
                      <a:r>
                        <a:rPr lang="ar-SA" sz="2000" dirty="0">
                          <a:latin typeface="DIN NEXT™ ARABIC LIGHT" panose="020B0303020203050203" pitchFamily="34" charset="-78"/>
                          <a:cs typeface="DIN NEXT™ ARABIC LIGHT" panose="020B0303020203050203" pitchFamily="34" charset="-78"/>
                        </a:rPr>
                        <a:t> الموافق 03/11/2024</a:t>
                      </a:r>
                      <a:endParaRPr lang="en-GB" sz="2000" dirty="0">
                        <a:latin typeface="DIN NEXT™ ARABIC LIGHT" panose="020B0303020203050203" pitchFamily="34" charset="-78"/>
                        <a:cs typeface="DIN NEXT™ ARABIC LIGHT" panose="020B0303020203050203" pitchFamily="34" charset="-78"/>
                      </a:endParaRPr>
                    </a:p>
                  </a:txBody>
                  <a:tcPr marL="81563" marR="81563" marT="40783" marB="40783" anchor="ctr"/>
                </a:tc>
                <a:extLst>
                  <a:ext uri="{0D108BD9-81ED-4DB2-BD59-A6C34878D82A}">
                    <a16:rowId xmlns:a16="http://schemas.microsoft.com/office/drawing/2014/main" val="1757169135"/>
                  </a:ext>
                </a:extLst>
              </a:tr>
            </a:tbl>
          </a:graphicData>
        </a:graphic>
      </p:graphicFrame>
      <p:pic>
        <p:nvPicPr>
          <p:cNvPr id="23" name="Picture 22" descr="A black clock with a white background&#10;&#10;Description automatically generated">
            <a:extLst>
              <a:ext uri="{FF2B5EF4-FFF2-40B4-BE49-F238E27FC236}">
                <a16:creationId xmlns:a16="http://schemas.microsoft.com/office/drawing/2014/main" id="{2071C62B-8DF7-0604-A966-566062BD8F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5776" y="4845454"/>
            <a:ext cx="905275" cy="905275"/>
          </a:xfrm>
          <a:prstGeom prst="rect">
            <a:avLst/>
          </a:prstGeom>
        </p:spPr>
      </p:pic>
      <p:pic>
        <p:nvPicPr>
          <p:cNvPr id="24" name="Picture 23" descr="A black and white calendar icon&#10;&#10;Description automatically generated">
            <a:extLst>
              <a:ext uri="{FF2B5EF4-FFF2-40B4-BE49-F238E27FC236}">
                <a16:creationId xmlns:a16="http://schemas.microsoft.com/office/drawing/2014/main" id="{AB51A6E2-E3B1-CE47-330E-F8FA29717B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7270" y="6529227"/>
            <a:ext cx="702288" cy="702288"/>
          </a:xfrm>
          <a:prstGeom prst="rect">
            <a:avLst/>
          </a:prstGeom>
        </p:spPr>
      </p:pic>
      <p:graphicFrame>
        <p:nvGraphicFramePr>
          <p:cNvPr id="25" name="Table 24">
            <a:extLst>
              <a:ext uri="{FF2B5EF4-FFF2-40B4-BE49-F238E27FC236}">
                <a16:creationId xmlns:a16="http://schemas.microsoft.com/office/drawing/2014/main" id="{E3EDBA30-F729-07F6-7AB0-FC9F87C791DB}"/>
              </a:ext>
            </a:extLst>
          </p:cNvPr>
          <p:cNvGraphicFramePr>
            <a:graphicFrameLocks noGrp="1"/>
          </p:cNvGraphicFramePr>
          <p:nvPr>
            <p:extLst>
              <p:ext uri="{D42A27DB-BD31-4B8C-83A1-F6EECF244321}">
                <p14:modId xmlns:p14="http://schemas.microsoft.com/office/powerpoint/2010/main" val="2789414632"/>
              </p:ext>
            </p:extLst>
          </p:nvPr>
        </p:nvGraphicFramePr>
        <p:xfrm>
          <a:off x="2730823" y="385381"/>
          <a:ext cx="5989318" cy="814054"/>
        </p:xfrm>
        <a:graphic>
          <a:graphicData uri="http://schemas.openxmlformats.org/drawingml/2006/table">
            <a:tbl>
              <a:tblPr firstRow="1" bandRow="1">
                <a:tableStyleId>{5C22544A-7EE6-4342-B048-85BDC9FD1C3A}</a:tableStyleId>
              </a:tblPr>
              <a:tblGrid>
                <a:gridCol w="5989318">
                  <a:extLst>
                    <a:ext uri="{9D8B030D-6E8A-4147-A177-3AD203B41FA5}">
                      <a16:colId xmlns:a16="http://schemas.microsoft.com/office/drawing/2014/main" val="3498521800"/>
                    </a:ext>
                  </a:extLst>
                </a:gridCol>
              </a:tblGrid>
              <a:tr h="814054">
                <a:tc>
                  <a:txBody>
                    <a:bodyPr/>
                    <a:lstStyle/>
                    <a:p>
                      <a:pPr marL="0" algn="r" defTabSz="914400" rtl="1" eaLnBrk="1" latinLnBrk="0" hangingPunct="1"/>
                      <a:r>
                        <a:rPr lang="ar-SA" sz="2000" b="0" kern="1200" dirty="0">
                          <a:solidFill>
                            <a:schemeClr val="tx1"/>
                          </a:solidFill>
                          <a:latin typeface="DIN NEXT™ ARABIC LIGHT" panose="020B0303020203050203" pitchFamily="34" charset="-78"/>
                          <a:ea typeface="+mn-ea"/>
                          <a:cs typeface="DIN NEXT™ ARABIC LIGHT" panose="020B0303020203050203" pitchFamily="34" charset="-78"/>
                        </a:rPr>
                        <a:t>موعد</a:t>
                      </a:r>
                    </a:p>
                    <a:p>
                      <a:pPr marL="0" algn="r" defTabSz="914400" rtl="1" eaLnBrk="1" latinLnBrk="0" hangingPunct="1"/>
                      <a:r>
                        <a:rPr lang="ar-SA" sz="2800" b="0" kern="1200" dirty="0">
                          <a:solidFill>
                            <a:schemeClr val="tx1"/>
                          </a:solidFill>
                          <a:latin typeface="DIN NEXT™ ARABIC HEAVY" panose="020B0903020203050203" pitchFamily="34" charset="-78"/>
                          <a:ea typeface="+mn-ea"/>
                          <a:cs typeface="DIN NEXT™ ARABIC HEAVY" panose="020B0903020203050203" pitchFamily="34" charset="-78"/>
                        </a:rPr>
                        <a:t>المزاد</a:t>
                      </a:r>
                      <a:endParaRPr lang="en-GB" sz="2800" b="0" kern="1200" dirty="0">
                        <a:solidFill>
                          <a:schemeClr val="tx1"/>
                        </a:solidFill>
                        <a:latin typeface="DIN NEXT™ ARABIC HEAVY" panose="020B0903020203050203" pitchFamily="34" charset="-78"/>
                        <a:ea typeface="+mn-ea"/>
                        <a:cs typeface="DIN NEXT™ ARABIC HEAVY" panose="020B0903020203050203" pitchFamily="34" charset="-78"/>
                      </a:endParaRPr>
                    </a:p>
                  </a:txBody>
                  <a:tcPr marL="81563" marR="81563" marT="40783" marB="40783" anchor="ctr">
                    <a:lnL w="12700" cmpd="sng">
                      <a:noFill/>
                    </a:lnL>
                    <a:lnR w="57150" cap="flat" cmpd="sng" algn="ctr">
                      <a:solidFill>
                        <a:srgbClr val="CFA240"/>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2227605"/>
                  </a:ext>
                </a:extLst>
              </a:tr>
            </a:tbl>
          </a:graphicData>
        </a:graphic>
      </p:graphicFrame>
      <p:graphicFrame>
        <p:nvGraphicFramePr>
          <p:cNvPr id="26" name="Table 25">
            <a:extLst>
              <a:ext uri="{FF2B5EF4-FFF2-40B4-BE49-F238E27FC236}">
                <a16:creationId xmlns:a16="http://schemas.microsoft.com/office/drawing/2014/main" id="{B1612773-8351-ADF2-CD25-84DDE63BA34B}"/>
              </a:ext>
            </a:extLst>
          </p:cNvPr>
          <p:cNvGraphicFramePr>
            <a:graphicFrameLocks noGrp="1"/>
          </p:cNvGraphicFramePr>
          <p:nvPr>
            <p:extLst>
              <p:ext uri="{D42A27DB-BD31-4B8C-83A1-F6EECF244321}">
                <p14:modId xmlns:p14="http://schemas.microsoft.com/office/powerpoint/2010/main" val="2289005266"/>
              </p:ext>
            </p:extLst>
          </p:nvPr>
        </p:nvGraphicFramePr>
        <p:xfrm>
          <a:off x="819150" y="8866393"/>
          <a:ext cx="7333051" cy="781491"/>
        </p:xfrm>
        <a:graphic>
          <a:graphicData uri="http://schemas.openxmlformats.org/drawingml/2006/table">
            <a:tbl>
              <a:tblPr firstRow="1" bandRow="1">
                <a:tableStyleId>{5940675A-B579-460E-94D1-54222C63F5DA}</a:tableStyleId>
              </a:tblPr>
              <a:tblGrid>
                <a:gridCol w="6498023">
                  <a:extLst>
                    <a:ext uri="{9D8B030D-6E8A-4147-A177-3AD203B41FA5}">
                      <a16:colId xmlns:a16="http://schemas.microsoft.com/office/drawing/2014/main" val="3191021414"/>
                    </a:ext>
                  </a:extLst>
                </a:gridCol>
                <a:gridCol w="835028">
                  <a:extLst>
                    <a:ext uri="{9D8B030D-6E8A-4147-A177-3AD203B41FA5}">
                      <a16:colId xmlns:a16="http://schemas.microsoft.com/office/drawing/2014/main" val="657726678"/>
                    </a:ext>
                  </a:extLst>
                </a:gridCol>
              </a:tblGrid>
              <a:tr h="781491">
                <a:tc>
                  <a:txBody>
                    <a:bodyPr/>
                    <a:lstStyle/>
                    <a:p>
                      <a:pPr algn="ctr"/>
                      <a:r>
                        <a:rPr lang="ar-SA" sz="2747" kern="1200" dirty="0">
                          <a:solidFill>
                            <a:srgbClr val="022A3C"/>
                          </a:solidFill>
                          <a:latin typeface="DIN NEXT™ ARABIC BOLD" panose="020B0803020203050203" pitchFamily="34" charset="-78"/>
                          <a:ea typeface="+mn-ea"/>
                          <a:cs typeface="DIN NEXT™ ARABIC BOLD" panose="020B0803020203050203" pitchFamily="34" charset="-78"/>
                        </a:rPr>
                        <a:t>الرياض – حي النرجس – شارع ربيع الذهلي</a:t>
                      </a:r>
                      <a:endParaRPr lang="en-GB" sz="2747" kern="1200" dirty="0">
                        <a:solidFill>
                          <a:srgbClr val="022A3C"/>
                        </a:solidFill>
                        <a:latin typeface="DIN NEXT™ ARABIC BOLD" panose="020B0803020203050203" pitchFamily="34" charset="-78"/>
                        <a:ea typeface="+mn-ea"/>
                        <a:cs typeface="DIN NEXT™ ARABIC BOLD" panose="020B0803020203050203" pitchFamily="34" charset="-78"/>
                      </a:endParaRPr>
                    </a:p>
                  </a:txBody>
                  <a:tcPr anchor="ctr">
                    <a:solidFill>
                      <a:schemeClr val="bg1"/>
                    </a:solidFill>
                  </a:tcPr>
                </a:tc>
                <a:tc>
                  <a:txBody>
                    <a:bodyPr/>
                    <a:lstStyle/>
                    <a:p>
                      <a:endParaRPr lang="en-GB" dirty="0"/>
                    </a:p>
                  </a:txBody>
                  <a:tcPr/>
                </a:tc>
                <a:extLst>
                  <a:ext uri="{0D108BD9-81ED-4DB2-BD59-A6C34878D82A}">
                    <a16:rowId xmlns:a16="http://schemas.microsoft.com/office/drawing/2014/main" val="2353188846"/>
                  </a:ext>
                </a:extLst>
              </a:tr>
            </a:tbl>
          </a:graphicData>
        </a:graphic>
      </p:graphicFrame>
      <p:sp>
        <p:nvSpPr>
          <p:cNvPr id="27" name="Freeform 10">
            <a:hlinkClick r:id="rId5"/>
            <a:extLst>
              <a:ext uri="{FF2B5EF4-FFF2-40B4-BE49-F238E27FC236}">
                <a16:creationId xmlns:a16="http://schemas.microsoft.com/office/drawing/2014/main" id="{B2FE50AE-223F-B786-27C1-72E7B7D284B9}"/>
              </a:ext>
            </a:extLst>
          </p:cNvPr>
          <p:cNvSpPr/>
          <p:nvPr/>
        </p:nvSpPr>
        <p:spPr>
          <a:xfrm>
            <a:off x="7484434" y="8984899"/>
            <a:ext cx="544477" cy="544477"/>
          </a:xfrm>
          <a:custGeom>
            <a:avLst/>
            <a:gdLst/>
            <a:ahLst/>
            <a:cxnLst/>
            <a:rect l="l" t="t" r="r" b="b"/>
            <a:pathLst>
              <a:path w="610416" h="610416">
                <a:moveTo>
                  <a:pt x="0" y="0"/>
                </a:moveTo>
                <a:lnTo>
                  <a:pt x="610415" y="0"/>
                </a:lnTo>
                <a:lnTo>
                  <a:pt x="610415" y="610415"/>
                </a:lnTo>
                <a:lnTo>
                  <a:pt x="0" y="6104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1606" dirty="0"/>
          </a:p>
        </p:txBody>
      </p:sp>
      <p:graphicFrame>
        <p:nvGraphicFramePr>
          <p:cNvPr id="28" name="Table 27">
            <a:extLst>
              <a:ext uri="{FF2B5EF4-FFF2-40B4-BE49-F238E27FC236}">
                <a16:creationId xmlns:a16="http://schemas.microsoft.com/office/drawing/2014/main" id="{4FCCD5C7-B458-D99F-5A04-23BEADDEF100}"/>
              </a:ext>
            </a:extLst>
          </p:cNvPr>
          <p:cNvGraphicFramePr>
            <a:graphicFrameLocks noGrp="1"/>
          </p:cNvGraphicFramePr>
          <p:nvPr>
            <p:extLst>
              <p:ext uri="{D42A27DB-BD31-4B8C-83A1-F6EECF244321}">
                <p14:modId xmlns:p14="http://schemas.microsoft.com/office/powerpoint/2010/main" val="4231686397"/>
              </p:ext>
            </p:extLst>
          </p:nvPr>
        </p:nvGraphicFramePr>
        <p:xfrm>
          <a:off x="1599782" y="10079262"/>
          <a:ext cx="5564260" cy="578880"/>
        </p:xfrm>
        <a:graphic>
          <a:graphicData uri="http://schemas.openxmlformats.org/drawingml/2006/table">
            <a:tbl>
              <a:tblPr firstRow="1" bandRow="1">
                <a:tableStyleId>{5940675A-B579-460E-94D1-54222C63F5DA}</a:tableStyleId>
              </a:tblPr>
              <a:tblGrid>
                <a:gridCol w="2782130">
                  <a:extLst>
                    <a:ext uri="{9D8B030D-6E8A-4147-A177-3AD203B41FA5}">
                      <a16:colId xmlns:a16="http://schemas.microsoft.com/office/drawing/2014/main" val="566352303"/>
                    </a:ext>
                  </a:extLst>
                </a:gridCol>
                <a:gridCol w="2782130">
                  <a:extLst>
                    <a:ext uri="{9D8B030D-6E8A-4147-A177-3AD203B41FA5}">
                      <a16:colId xmlns:a16="http://schemas.microsoft.com/office/drawing/2014/main" val="1184959926"/>
                    </a:ext>
                  </a:extLst>
                </a:gridCol>
              </a:tblGrid>
              <a:tr h="578880">
                <a:tc>
                  <a:txBody>
                    <a:bodyPr/>
                    <a:lstStyle/>
                    <a:p>
                      <a:endParaRPr lang="en-GB" sz="2400" dirty="0"/>
                    </a:p>
                  </a:txBody>
                  <a:tcPr marL="81563" marR="81563" marT="40783" marB="40783" anchor="ctr"/>
                </a:tc>
                <a:tc>
                  <a:txBody>
                    <a:bodyPr/>
                    <a:lstStyle/>
                    <a:p>
                      <a:pPr algn="ctr"/>
                      <a:r>
                        <a:rPr lang="ar-SA" sz="2400" dirty="0">
                          <a:latin typeface="DIN NEXT™ ARABIC MEDIUM" panose="020B0603020203050203" pitchFamily="34" charset="-78"/>
                          <a:cs typeface="DIN NEXT™ ARABIC MEDIUM" panose="020B0603020203050203" pitchFamily="34" charset="-78"/>
                        </a:rPr>
                        <a:t>للوصول للعقار</a:t>
                      </a:r>
                      <a:endParaRPr lang="en-GB" sz="2400" dirty="0">
                        <a:latin typeface="DIN NEXT™ ARABIC MEDIUM" panose="020B0603020203050203" pitchFamily="34" charset="-78"/>
                        <a:cs typeface="DIN NEXT™ ARABIC MEDIUM" panose="020B0603020203050203" pitchFamily="34" charset="-78"/>
                      </a:endParaRPr>
                    </a:p>
                  </a:txBody>
                  <a:tcPr marL="81563" marR="81563" marT="40783" marB="40783" anchor="ctr">
                    <a:solidFill>
                      <a:schemeClr val="bg1"/>
                    </a:solidFill>
                  </a:tcPr>
                </a:tc>
                <a:extLst>
                  <a:ext uri="{0D108BD9-81ED-4DB2-BD59-A6C34878D82A}">
                    <a16:rowId xmlns:a16="http://schemas.microsoft.com/office/drawing/2014/main" val="4560443"/>
                  </a:ext>
                </a:extLst>
              </a:tr>
            </a:tbl>
          </a:graphicData>
        </a:graphic>
      </p:graphicFrame>
      <p:grpSp>
        <p:nvGrpSpPr>
          <p:cNvPr id="29" name="Group 9">
            <a:extLst>
              <a:ext uri="{FF2B5EF4-FFF2-40B4-BE49-F238E27FC236}">
                <a16:creationId xmlns:a16="http://schemas.microsoft.com/office/drawing/2014/main" id="{B966C435-617E-FFF7-2DCC-2AADC1FE52BA}"/>
              </a:ext>
            </a:extLst>
          </p:cNvPr>
          <p:cNvGrpSpPr/>
          <p:nvPr/>
        </p:nvGrpSpPr>
        <p:grpSpPr>
          <a:xfrm>
            <a:off x="1599783" y="10079261"/>
            <a:ext cx="2794168" cy="578881"/>
            <a:chOff x="-4" y="-81585"/>
            <a:chExt cx="8642889" cy="987225"/>
          </a:xfrm>
          <a:solidFill>
            <a:srgbClr val="022A3C"/>
          </a:solidFill>
          <a:scene3d>
            <a:camera prst="orthographicFront">
              <a:rot lat="0" lon="0" rev="0"/>
            </a:camera>
            <a:lightRig rig="glow" dir="t">
              <a:rot lat="0" lon="0" rev="4800000"/>
            </a:lightRig>
          </a:scene3d>
        </p:grpSpPr>
        <p:sp>
          <p:nvSpPr>
            <p:cNvPr id="30" name="Freeform 10">
              <a:hlinkClick r:id="rId8"/>
              <a:extLst>
                <a:ext uri="{FF2B5EF4-FFF2-40B4-BE49-F238E27FC236}">
                  <a16:creationId xmlns:a16="http://schemas.microsoft.com/office/drawing/2014/main" id="{EFA0A5E6-B73C-6853-32ED-A9E0C8E4CF19}"/>
                </a:ext>
              </a:extLst>
            </p:cNvPr>
            <p:cNvSpPr/>
            <p:nvPr/>
          </p:nvSpPr>
          <p:spPr>
            <a:xfrm>
              <a:off x="-4" y="-81585"/>
              <a:ext cx="8642889" cy="987225"/>
            </a:xfrm>
            <a:custGeom>
              <a:avLst/>
              <a:gdLst/>
              <a:ahLst/>
              <a:cxnLst/>
              <a:rect l="l" t="t" r="r" b="b"/>
              <a:pathLst>
                <a:path w="8050931" h="987225">
                  <a:moveTo>
                    <a:pt x="7926470" y="987225"/>
                  </a:moveTo>
                  <a:lnTo>
                    <a:pt x="124460" y="987225"/>
                  </a:lnTo>
                  <a:cubicBezTo>
                    <a:pt x="55880" y="987225"/>
                    <a:pt x="0" y="931345"/>
                    <a:pt x="0" y="862765"/>
                  </a:cubicBezTo>
                  <a:lnTo>
                    <a:pt x="0" y="124460"/>
                  </a:lnTo>
                  <a:cubicBezTo>
                    <a:pt x="0" y="55880"/>
                    <a:pt x="55880" y="0"/>
                    <a:pt x="124460" y="0"/>
                  </a:cubicBezTo>
                  <a:lnTo>
                    <a:pt x="7926471" y="0"/>
                  </a:lnTo>
                  <a:cubicBezTo>
                    <a:pt x="7995051" y="0"/>
                    <a:pt x="8050931" y="55880"/>
                    <a:pt x="8050931" y="124460"/>
                  </a:cubicBezTo>
                  <a:lnTo>
                    <a:pt x="8050931" y="862765"/>
                  </a:lnTo>
                  <a:cubicBezTo>
                    <a:pt x="8050931" y="931345"/>
                    <a:pt x="7995051" y="987225"/>
                    <a:pt x="7926471" y="987225"/>
                  </a:cubicBezTo>
                  <a:close/>
                </a:path>
              </a:pathLst>
            </a:custGeom>
            <a:grpFill/>
            <a:ln>
              <a:noFill/>
            </a:ln>
            <a:effectLst>
              <a:outerShdw blurRad="190500" dist="228600" dir="2700000" algn="ctr">
                <a:srgbClr val="000000">
                  <a:alpha val="30000"/>
                </a:srgbClr>
              </a:outerShdw>
            </a:effectLst>
            <a:sp3d prstMaterial="matte">
              <a:bevelT w="127000" h="63500"/>
            </a:sp3d>
          </p:spPr>
          <p:txBody>
            <a:bodyPr/>
            <a:lstStyle/>
            <a:p>
              <a:endParaRPr lang="en-GB" sz="1071" dirty="0"/>
            </a:p>
          </p:txBody>
        </p:sp>
      </p:grpSp>
      <p:sp>
        <p:nvSpPr>
          <p:cNvPr id="31" name="TextBox 13">
            <a:hlinkClick r:id="rId8"/>
            <a:extLst>
              <a:ext uri="{FF2B5EF4-FFF2-40B4-BE49-F238E27FC236}">
                <a16:creationId xmlns:a16="http://schemas.microsoft.com/office/drawing/2014/main" id="{D96A385E-A589-C587-4410-802F199BB75F}"/>
              </a:ext>
            </a:extLst>
          </p:cNvPr>
          <p:cNvSpPr txBox="1"/>
          <p:nvPr/>
        </p:nvSpPr>
        <p:spPr>
          <a:xfrm>
            <a:off x="1987663" y="9900632"/>
            <a:ext cx="2061403" cy="712696"/>
          </a:xfrm>
          <a:prstGeom prst="rect">
            <a:avLst/>
          </a:prstGeom>
        </p:spPr>
        <p:txBody>
          <a:bodyPr wrap="square" lIns="0" tIns="0" rIns="0" bIns="0" rtlCol="0" anchor="t">
            <a:spAutoFit/>
          </a:bodyPr>
          <a:lstStyle/>
          <a:p>
            <a:pPr algn="ctr">
              <a:lnSpc>
                <a:spcPts val="6282"/>
              </a:lnSpc>
            </a:pPr>
            <a:r>
              <a:rPr lang="ar-SA" sz="3330" dirty="0">
                <a:solidFill>
                  <a:schemeClr val="bg1"/>
                </a:solidFill>
                <a:latin typeface="DIN NEXT™ ARABIC HEAVY" panose="020B0903020203050203" pitchFamily="34" charset="-78"/>
                <a:cs typeface="DIN NEXT™ ARABIC HEAVY" panose="020B0903020203050203" pitchFamily="34" charset="-78"/>
              </a:rPr>
              <a:t>اضغط هنا</a:t>
            </a:r>
          </a:p>
        </p:txBody>
      </p:sp>
      <p:pic>
        <p:nvPicPr>
          <p:cNvPr id="32" name="Picture 31" descr="A black clock with a white background&#10;&#10;Description automatically generated">
            <a:extLst>
              <a:ext uri="{FF2B5EF4-FFF2-40B4-BE49-F238E27FC236}">
                <a16:creationId xmlns:a16="http://schemas.microsoft.com/office/drawing/2014/main" id="{A9C521D1-7416-F85A-0F2E-5028561925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5376" y="4870854"/>
            <a:ext cx="905275" cy="905275"/>
          </a:xfrm>
          <a:prstGeom prst="rect">
            <a:avLst/>
          </a:prstGeom>
        </p:spPr>
      </p:pic>
      <p:pic>
        <p:nvPicPr>
          <p:cNvPr id="33" name="Picture 32" descr="A black and white calendar icon&#10;&#10;Description automatically generated">
            <a:extLst>
              <a:ext uri="{FF2B5EF4-FFF2-40B4-BE49-F238E27FC236}">
                <a16:creationId xmlns:a16="http://schemas.microsoft.com/office/drawing/2014/main" id="{3372951A-3D50-9550-EB5F-94185FE779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6070" y="6554627"/>
            <a:ext cx="702288" cy="702288"/>
          </a:xfrm>
          <a:prstGeom prst="rect">
            <a:avLst/>
          </a:prstGeom>
        </p:spPr>
      </p:pic>
    </p:spTree>
    <p:extLst>
      <p:ext uri="{BB962C8B-B14F-4D97-AF65-F5344CB8AC3E}">
        <p14:creationId xmlns:p14="http://schemas.microsoft.com/office/powerpoint/2010/main" val="39815898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BBE23-C6CE-7136-F45F-374C4B29C105}"/>
            </a:ext>
          </a:extLst>
        </p:cNvPr>
        <p:cNvGrpSpPr/>
        <p:nvPr/>
      </p:nvGrpSpPr>
      <p:grpSpPr>
        <a:xfrm>
          <a:off x="0" y="0"/>
          <a:ext cx="0" cy="0"/>
          <a:chOff x="0" y="0"/>
          <a:chExt cx="0" cy="0"/>
        </a:xfrm>
      </p:grpSpPr>
      <p:pic>
        <p:nvPicPr>
          <p:cNvPr id="2" name="Picture 1" descr="An abstract connection in pale grey background">
            <a:extLst>
              <a:ext uri="{FF2B5EF4-FFF2-40B4-BE49-F238E27FC236}">
                <a16:creationId xmlns:a16="http://schemas.microsoft.com/office/drawing/2014/main" id="{3F5631A8-5F97-50A8-9EAD-9446616BBE40}"/>
              </a:ext>
            </a:extLst>
          </p:cNvPr>
          <p:cNvPicPr>
            <a:picLocks noChangeAspect="1"/>
          </p:cNvPicPr>
          <p:nvPr/>
        </p:nvPicPr>
        <p:blipFill>
          <a:blip r:embed="rId3">
            <a:extLst>
              <a:ext uri="{28A0092B-C50C-407E-A947-70E740481C1C}">
                <a14:useLocalDpi xmlns:a14="http://schemas.microsoft.com/office/drawing/2010/main" val="0"/>
              </a:ext>
            </a:extLst>
          </a:blip>
          <a:srcRect r="21250"/>
          <a:stretch/>
        </p:blipFill>
        <p:spPr>
          <a:xfrm>
            <a:off x="4" y="2347707"/>
            <a:ext cx="8999533" cy="6428200"/>
          </a:xfrm>
          <a:prstGeom prst="rect">
            <a:avLst/>
          </a:prstGeom>
          <a:solidFill>
            <a:schemeClr val="tx2">
              <a:lumMod val="50000"/>
              <a:lumOff val="50000"/>
            </a:schemeClr>
          </a:solidFill>
        </p:spPr>
      </p:pic>
      <p:sp>
        <p:nvSpPr>
          <p:cNvPr id="22" name="Rectangle 21">
            <a:extLst>
              <a:ext uri="{FF2B5EF4-FFF2-40B4-BE49-F238E27FC236}">
                <a16:creationId xmlns:a16="http://schemas.microsoft.com/office/drawing/2014/main" id="{44536131-FE0C-F4C1-139C-CE8BC0026161}"/>
              </a:ext>
            </a:extLst>
          </p:cNvPr>
          <p:cNvSpPr/>
          <p:nvPr/>
        </p:nvSpPr>
        <p:spPr>
          <a:xfrm>
            <a:off x="0" y="2339908"/>
            <a:ext cx="8999533" cy="6435998"/>
          </a:xfrm>
          <a:prstGeom prst="rect">
            <a:avLst/>
          </a:prstGeom>
          <a:solidFill>
            <a:srgbClr val="058774">
              <a:alpha val="45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SA" sz="1529" dirty="0"/>
          </a:p>
        </p:txBody>
      </p:sp>
      <p:graphicFrame>
        <p:nvGraphicFramePr>
          <p:cNvPr id="3" name="Table 2">
            <a:extLst>
              <a:ext uri="{FF2B5EF4-FFF2-40B4-BE49-F238E27FC236}">
                <a16:creationId xmlns:a16="http://schemas.microsoft.com/office/drawing/2014/main" id="{E51C3DCF-10D6-AEBE-5AA8-5B7436701C20}"/>
              </a:ext>
            </a:extLst>
          </p:cNvPr>
          <p:cNvGraphicFramePr>
            <a:graphicFrameLocks noGrp="1"/>
          </p:cNvGraphicFramePr>
          <p:nvPr/>
        </p:nvGraphicFramePr>
        <p:xfrm>
          <a:off x="157419" y="2473392"/>
          <a:ext cx="8659566" cy="6129657"/>
        </p:xfrm>
        <a:graphic>
          <a:graphicData uri="http://schemas.openxmlformats.org/drawingml/2006/table">
            <a:tbl>
              <a:tblPr firstRow="1" bandRow="1">
                <a:tableStyleId>{5940675A-B579-460E-94D1-54222C63F5DA}</a:tableStyleId>
              </a:tblPr>
              <a:tblGrid>
                <a:gridCol w="1731913">
                  <a:extLst>
                    <a:ext uri="{9D8B030D-6E8A-4147-A177-3AD203B41FA5}">
                      <a16:colId xmlns:a16="http://schemas.microsoft.com/office/drawing/2014/main" val="1312817476"/>
                    </a:ext>
                  </a:extLst>
                </a:gridCol>
                <a:gridCol w="1731913">
                  <a:extLst>
                    <a:ext uri="{9D8B030D-6E8A-4147-A177-3AD203B41FA5}">
                      <a16:colId xmlns:a16="http://schemas.microsoft.com/office/drawing/2014/main" val="1030547937"/>
                    </a:ext>
                  </a:extLst>
                </a:gridCol>
                <a:gridCol w="2597870">
                  <a:extLst>
                    <a:ext uri="{9D8B030D-6E8A-4147-A177-3AD203B41FA5}">
                      <a16:colId xmlns:a16="http://schemas.microsoft.com/office/drawing/2014/main" val="1768169201"/>
                    </a:ext>
                  </a:extLst>
                </a:gridCol>
                <a:gridCol w="2597870">
                  <a:extLst>
                    <a:ext uri="{9D8B030D-6E8A-4147-A177-3AD203B41FA5}">
                      <a16:colId xmlns:a16="http://schemas.microsoft.com/office/drawing/2014/main" val="2551173817"/>
                    </a:ext>
                  </a:extLst>
                </a:gridCol>
              </a:tblGrid>
              <a:tr h="2713100">
                <a:tc gridSpan="3">
                  <a:txBody>
                    <a:bodyPr/>
                    <a:lstStyle/>
                    <a:p>
                      <a:endParaRPr lang="en-GB" sz="300" dirty="0"/>
                    </a:p>
                  </a:txBody>
                  <a:tcPr marL="16328" marR="16328" marT="8164" marB="816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dirty="0"/>
                    </a:p>
                  </a:txBody>
                  <a:tcPr/>
                </a:tc>
                <a:tc rowSpan="2">
                  <a:txBody>
                    <a:bodyPr/>
                    <a:lstStyle/>
                    <a:p>
                      <a:endParaRPr lang="en-GB" sz="300" dirty="0"/>
                    </a:p>
                  </a:txBody>
                  <a:tcPr marL="16328" marR="16328" marT="8164" marB="816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58774"/>
                    </a:solidFill>
                  </a:tcPr>
                </a:tc>
                <a:extLst>
                  <a:ext uri="{0D108BD9-81ED-4DB2-BD59-A6C34878D82A}">
                    <a16:rowId xmlns:a16="http://schemas.microsoft.com/office/drawing/2014/main" val="443670366"/>
                  </a:ext>
                </a:extLst>
              </a:tr>
              <a:tr h="904367">
                <a:tc>
                  <a:txBody>
                    <a:bodyPr/>
                    <a:lstStyle/>
                    <a:p>
                      <a:pPr algn="ctr"/>
                      <a:r>
                        <a:rPr lang="ar-SA" sz="2500" dirty="0">
                          <a:solidFill>
                            <a:schemeClr val="tx1"/>
                          </a:solidFill>
                          <a:latin typeface="DIN NEXT™ ARABIC BLACK" panose="020B0A03020203050203" pitchFamily="34" charset="-78"/>
                          <a:cs typeface="DIN NEXT™ ARABIC BLACK" panose="020B0A03020203050203" pitchFamily="34" charset="-78"/>
                        </a:rPr>
                        <a:t>شقة سكنية</a:t>
                      </a:r>
                    </a:p>
                    <a:p>
                      <a:pPr algn="ctr"/>
                      <a:r>
                        <a:rPr lang="ar-SA" sz="2500" dirty="0">
                          <a:solidFill>
                            <a:schemeClr val="tx1"/>
                          </a:solidFill>
                          <a:latin typeface="DIN NEXT™ ARABIC BLACK" panose="020B0A03020203050203" pitchFamily="34" charset="-78"/>
                          <a:cs typeface="DIN NEXT™ ARABIC BLACK" panose="020B0A03020203050203" pitchFamily="34" charset="-78"/>
                        </a:rPr>
                        <a:t>4/1</a:t>
                      </a:r>
                      <a:endParaRPr lang="en-GB" sz="2500" dirty="0">
                        <a:solidFill>
                          <a:schemeClr val="tx1"/>
                        </a:solidFill>
                        <a:latin typeface="DIN NEXT™ ARABIC BLACK" panose="020B0A03020203050203" pitchFamily="34" charset="-78"/>
                        <a:cs typeface="DIN NEXT™ ARABIC BLACK" panose="020B0A03020203050203" pitchFamily="34" charset="-78"/>
                      </a:endParaRPr>
                    </a:p>
                  </a:txBody>
                  <a:tcPr marL="16328" marR="16328" marT="8164" marB="8164"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300" dirty="0"/>
                    </a:p>
                  </a:txBody>
                  <a:tcPr marL="16328" marR="16328" marT="8164" marB="816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ar-SA" sz="2700" kern="1200" dirty="0">
                          <a:solidFill>
                            <a:schemeClr val="tx1"/>
                          </a:solidFill>
                          <a:latin typeface="DIN NEXT™ ARABIC BLACK" panose="020B0A03020203050203" pitchFamily="34" charset="-78"/>
                          <a:ea typeface="+mn-ea"/>
                          <a:cs typeface="DIN NEXT™ ARABIC BLACK" panose="020B0A03020203050203" pitchFamily="34" charset="-78"/>
                        </a:rPr>
                        <a:t>لتحميـــل</a:t>
                      </a:r>
                    </a:p>
                    <a:p>
                      <a:pPr algn="ctr"/>
                      <a:r>
                        <a:rPr lang="ar-SA" sz="2700" kern="1200" dirty="0">
                          <a:solidFill>
                            <a:schemeClr val="tx1"/>
                          </a:solidFill>
                          <a:latin typeface="DIN NEXT™ ARABIC BLACK" panose="020B0A03020203050203" pitchFamily="34" charset="-78"/>
                          <a:ea typeface="+mn-ea"/>
                          <a:cs typeface="DIN NEXT™ ARABIC BLACK" panose="020B0A03020203050203" pitchFamily="34" charset="-78"/>
                        </a:rPr>
                        <a:t>الكــتيــب</a:t>
                      </a:r>
                      <a:endParaRPr lang="en-GB" sz="2700" kern="1200" dirty="0">
                        <a:solidFill>
                          <a:schemeClr val="tx1"/>
                        </a:solidFill>
                        <a:latin typeface="DIN NEXT™ ARABIC BLACK" panose="020B0A03020203050203" pitchFamily="34" charset="-78"/>
                        <a:ea typeface="+mn-ea"/>
                        <a:cs typeface="DIN NEXT™ ARABIC BLACK" panose="020B0A03020203050203" pitchFamily="34" charset="-78"/>
                      </a:endParaRPr>
                    </a:p>
                  </a:txBody>
                  <a:tcPr marL="16328" marR="16328" marT="8164" marB="8164"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vMerge="1">
                  <a:txBody>
                    <a:bodyPr/>
                    <a:lstStyle/>
                    <a:p>
                      <a:endParaRPr lang="en-GB" dirty="0"/>
                    </a:p>
                  </a:txBody>
                  <a:tcPr/>
                </a:tc>
                <a:extLst>
                  <a:ext uri="{0D108BD9-81ED-4DB2-BD59-A6C34878D82A}">
                    <a16:rowId xmlns:a16="http://schemas.microsoft.com/office/drawing/2014/main" val="959371510"/>
                  </a:ext>
                </a:extLst>
              </a:tr>
              <a:tr h="904367">
                <a:tc gridSpan="3">
                  <a:txBody>
                    <a:bodyPr/>
                    <a:lstStyle/>
                    <a:p>
                      <a:endParaRPr lang="en-GB" sz="300" dirty="0"/>
                    </a:p>
                  </a:txBody>
                  <a:tcPr marL="16328" marR="16328" marT="8164" marB="816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rowSpan="2">
                  <a:txBody>
                    <a:bodyPr/>
                    <a:lstStyle/>
                    <a:p>
                      <a:pPr algn="ctr"/>
                      <a:endParaRPr lang="ar-SA" sz="1800" dirty="0">
                        <a:solidFill>
                          <a:schemeClr val="bg1"/>
                        </a:solidFill>
                        <a:latin typeface="DIN NEXT™ ARABIC BLACK" panose="020B0A03020203050203" pitchFamily="34" charset="-78"/>
                        <a:cs typeface="DIN NEXT™ ARABIC BLACK" panose="020B0A03020203050203" pitchFamily="34" charset="-78"/>
                      </a:endParaRPr>
                    </a:p>
                    <a:p>
                      <a:pPr algn="ctr"/>
                      <a:endParaRPr lang="ar-SA" sz="1800" dirty="0">
                        <a:solidFill>
                          <a:schemeClr val="bg1"/>
                        </a:solidFill>
                        <a:latin typeface="DIN NEXT™ ARABIC BLACK" panose="020B0A03020203050203" pitchFamily="34" charset="-78"/>
                        <a:cs typeface="DIN NEXT™ ARABIC BLACK" panose="020B0A03020203050203" pitchFamily="34" charset="-78"/>
                      </a:endParaRPr>
                    </a:p>
                    <a:p>
                      <a:pPr algn="ctr"/>
                      <a:endParaRPr lang="ar-SA" sz="1800" dirty="0">
                        <a:solidFill>
                          <a:schemeClr val="bg1"/>
                        </a:solidFill>
                        <a:latin typeface="DIN NEXT™ ARABIC BLACK" panose="020B0A03020203050203" pitchFamily="34" charset="-78"/>
                        <a:cs typeface="DIN NEXT™ ARABIC BLACK" panose="020B0A03020203050203" pitchFamily="34" charset="-78"/>
                      </a:endParaRPr>
                    </a:p>
                    <a:p>
                      <a:pPr algn="ctr"/>
                      <a:r>
                        <a:rPr lang="ar-SA" sz="1800" dirty="0">
                          <a:solidFill>
                            <a:schemeClr val="tx1"/>
                          </a:solidFill>
                          <a:latin typeface="DIN NEXT™ ARABIC BLACK" panose="020B0A03020203050203" pitchFamily="34" charset="-78"/>
                          <a:cs typeface="DIN NEXT™ ARABIC BLACK" panose="020B0A03020203050203" pitchFamily="34" charset="-78"/>
                        </a:rPr>
                        <a:t>رقم </a:t>
                      </a:r>
                    </a:p>
                    <a:p>
                      <a:pPr algn="ctr"/>
                      <a:r>
                        <a:rPr lang="ar-SA" sz="1800" dirty="0">
                          <a:solidFill>
                            <a:schemeClr val="tx1"/>
                          </a:solidFill>
                          <a:latin typeface="DIN NEXT™ ARABIC BLACK" panose="020B0A03020203050203" pitchFamily="34" charset="-78"/>
                          <a:cs typeface="DIN NEXT™ ARABIC BLACK" panose="020B0A03020203050203" pitchFamily="34" charset="-78"/>
                        </a:rPr>
                        <a:t>الترخيص</a:t>
                      </a:r>
                      <a:endParaRPr lang="ar-SA" sz="2700" dirty="0">
                        <a:solidFill>
                          <a:schemeClr val="tx1"/>
                        </a:solidFill>
                        <a:latin typeface="DIN NEXT™ ARABIC BLACK" panose="020B0A03020203050203" pitchFamily="34" charset="-78"/>
                        <a:cs typeface="DIN NEXT™ ARABIC BLACK" panose="020B0A03020203050203" pitchFamily="34" charset="-78"/>
                      </a:endParaRPr>
                    </a:p>
                    <a:p>
                      <a:pPr marL="0" marR="0" lvl="0" indent="0" algn="ctr" defTabSz="4799706" rtl="0" eaLnBrk="1" fontAlgn="auto" latinLnBrk="0" hangingPunct="1">
                        <a:lnSpc>
                          <a:spcPct val="100000"/>
                        </a:lnSpc>
                        <a:spcBef>
                          <a:spcPts val="0"/>
                        </a:spcBef>
                        <a:spcAft>
                          <a:spcPts val="0"/>
                        </a:spcAft>
                        <a:buClrTx/>
                        <a:buSzTx/>
                        <a:buFontTx/>
                        <a:buNone/>
                        <a:tabLst/>
                        <a:defRPr/>
                      </a:pPr>
                      <a:r>
                        <a:rPr lang="ar-SA" sz="2700" dirty="0">
                          <a:solidFill>
                            <a:schemeClr val="tx1"/>
                          </a:solidFill>
                          <a:latin typeface="DIN NEXT™ ARABIC BLACK" panose="020B0A03020203050203" pitchFamily="34" charset="-78"/>
                          <a:cs typeface="DIN NEXT™ ARABIC BLACK" panose="020B0A03020203050203" pitchFamily="34" charset="-78"/>
                        </a:rPr>
                        <a:t>4200000260</a:t>
                      </a:r>
                      <a:endParaRPr lang="en-US" sz="2700" dirty="0">
                        <a:solidFill>
                          <a:schemeClr val="tx1"/>
                        </a:solidFill>
                        <a:latin typeface="DIN NEXT™ ARABIC BLACK" panose="020B0A03020203050203" pitchFamily="34" charset="-78"/>
                        <a:cs typeface="DIN NEXT™ ARABIC BLACK" panose="020B0A03020203050203" pitchFamily="34" charset="-78"/>
                      </a:endParaRPr>
                    </a:p>
                  </a:txBody>
                  <a:tcPr marL="16328" marR="16328" marT="8164" marB="8164"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6072878"/>
                  </a:ext>
                </a:extLst>
              </a:tr>
              <a:tr h="1607823">
                <a:tc gridSpan="3">
                  <a:txBody>
                    <a:bodyPr/>
                    <a:lstStyle/>
                    <a:p>
                      <a:endParaRPr lang="en-GB" sz="300" dirty="0"/>
                    </a:p>
                  </a:txBody>
                  <a:tcPr marL="16328" marR="16328" marT="8164" marB="816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GB" dirty="0"/>
                    </a:p>
                  </a:txBody>
                  <a:tcPr/>
                </a:tc>
                <a:tc hMerge="1">
                  <a:txBody>
                    <a:bodyPr/>
                    <a:lstStyle/>
                    <a:p>
                      <a:endParaRPr lang="en-GB"/>
                    </a:p>
                  </a:txBody>
                  <a:tcPr/>
                </a:tc>
                <a:tc vMerge="1">
                  <a:txBody>
                    <a:bodyPr/>
                    <a:lstStyle/>
                    <a:p>
                      <a:endParaRPr lang="en-GB"/>
                    </a:p>
                  </a:txBody>
                  <a:tcPr/>
                </a:tc>
                <a:extLst>
                  <a:ext uri="{0D108BD9-81ED-4DB2-BD59-A6C34878D82A}">
                    <a16:rowId xmlns:a16="http://schemas.microsoft.com/office/drawing/2014/main" val="189689273"/>
                  </a:ext>
                </a:extLst>
              </a:tr>
            </a:tbl>
          </a:graphicData>
        </a:graphic>
      </p:graphicFrame>
      <p:pic>
        <p:nvPicPr>
          <p:cNvPr id="7" name="Picture 6" descr="A black and white calendar icon&#10;&#10;Description automatically generated">
            <a:extLst>
              <a:ext uri="{FF2B5EF4-FFF2-40B4-BE49-F238E27FC236}">
                <a16:creationId xmlns:a16="http://schemas.microsoft.com/office/drawing/2014/main" id="{43D4E0AF-DE1B-9BC3-8FC5-821103F350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5305" y="3532179"/>
            <a:ext cx="454267" cy="454267"/>
          </a:xfrm>
          <a:prstGeom prst="flowChartConnector">
            <a:avLst/>
          </a:prstGeom>
        </p:spPr>
      </p:pic>
      <p:pic>
        <p:nvPicPr>
          <p:cNvPr id="8" name="Picture 7" descr="A black clock with a white background&#10;&#10;Description automatically generated">
            <a:extLst>
              <a:ext uri="{FF2B5EF4-FFF2-40B4-BE49-F238E27FC236}">
                <a16:creationId xmlns:a16="http://schemas.microsoft.com/office/drawing/2014/main" id="{EFB6C71C-840F-FD70-DB01-75425A1A9B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85305" y="4103917"/>
            <a:ext cx="454267" cy="454267"/>
          </a:xfrm>
          <a:prstGeom prst="flowChartConnector">
            <a:avLst/>
          </a:prstGeom>
        </p:spPr>
      </p:pic>
      <p:pic>
        <p:nvPicPr>
          <p:cNvPr id="10" name="Picture 9">
            <a:extLst>
              <a:ext uri="{FF2B5EF4-FFF2-40B4-BE49-F238E27FC236}">
                <a16:creationId xmlns:a16="http://schemas.microsoft.com/office/drawing/2014/main" id="{D6892644-A452-E456-AACC-D5AA6889AE7B}"/>
              </a:ext>
            </a:extLst>
          </p:cNvPr>
          <p:cNvPicPr>
            <a:picLocks noChangeAspect="1"/>
          </p:cNvPicPr>
          <p:nvPr/>
        </p:nvPicPr>
        <p:blipFill>
          <a:blip r:embed="rId6">
            <a:duotone>
              <a:prstClr val="black"/>
              <a:schemeClr val="accent1">
                <a:tint val="45000"/>
                <a:satMod val="400000"/>
              </a:schemeClr>
            </a:duotone>
          </a:blip>
          <a:stretch>
            <a:fillRect/>
          </a:stretch>
        </p:blipFill>
        <p:spPr>
          <a:xfrm>
            <a:off x="327923" y="5611199"/>
            <a:ext cx="5569459" cy="1931529"/>
          </a:xfrm>
          <a:prstGeom prst="rect">
            <a:avLst/>
          </a:prstGeom>
        </p:spPr>
      </p:pic>
      <p:sp>
        <p:nvSpPr>
          <p:cNvPr id="9" name="Freeform 10">
            <a:extLst>
              <a:ext uri="{FF2B5EF4-FFF2-40B4-BE49-F238E27FC236}">
                <a16:creationId xmlns:a16="http://schemas.microsoft.com/office/drawing/2014/main" id="{A3077B0A-B5E9-BBAE-DD31-96554FAD76DC}"/>
              </a:ext>
            </a:extLst>
          </p:cNvPr>
          <p:cNvSpPr/>
          <p:nvPr/>
        </p:nvSpPr>
        <p:spPr>
          <a:xfrm>
            <a:off x="8171122" y="4693717"/>
            <a:ext cx="494975" cy="494975"/>
          </a:xfrm>
          <a:custGeom>
            <a:avLst/>
            <a:gdLst/>
            <a:ahLst/>
            <a:cxnLst/>
            <a:rect l="l" t="t" r="r" b="b"/>
            <a:pathLst>
              <a:path w="610416" h="610416">
                <a:moveTo>
                  <a:pt x="0" y="0"/>
                </a:moveTo>
                <a:lnTo>
                  <a:pt x="610415" y="0"/>
                </a:lnTo>
                <a:lnTo>
                  <a:pt x="610415" y="610415"/>
                </a:lnTo>
                <a:lnTo>
                  <a:pt x="0" y="6104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sz="1714"/>
          </a:p>
        </p:txBody>
      </p:sp>
      <p:pic>
        <p:nvPicPr>
          <p:cNvPr id="11" name="Picture 10" descr="A qr code on a white background&#10;&#10;Description automatically generated">
            <a:extLst>
              <a:ext uri="{FF2B5EF4-FFF2-40B4-BE49-F238E27FC236}">
                <a16:creationId xmlns:a16="http://schemas.microsoft.com/office/drawing/2014/main" id="{BD5BEA6A-68DF-7EAD-EF91-59567FDCC9CD}"/>
              </a:ext>
            </a:extLst>
          </p:cNvPr>
          <p:cNvPicPr>
            <a:picLocks/>
          </p:cNvPicPr>
          <p:nvPr/>
        </p:nvPicPr>
        <p:blipFill>
          <a:blip r:embed="rId9">
            <a:extLst>
              <a:ext uri="{28A0092B-C50C-407E-A947-70E740481C1C}">
                <a14:useLocalDpi xmlns:a14="http://schemas.microsoft.com/office/drawing/2010/main" val="0"/>
              </a:ext>
            </a:extLst>
          </a:blip>
          <a:stretch>
            <a:fillRect/>
          </a:stretch>
        </p:blipFill>
        <p:spPr>
          <a:xfrm>
            <a:off x="2132521" y="5221259"/>
            <a:ext cx="1182012" cy="861247"/>
          </a:xfrm>
          <a:prstGeom prst="rect">
            <a:avLst/>
          </a:prstGeom>
        </p:spPr>
      </p:pic>
      <mc:AlternateContent xmlns:mc="http://schemas.openxmlformats.org/markup-compatibility/2006" xmlns:a14="http://schemas.microsoft.com/office/drawing/2010/main">
        <mc:Choice Requires="a14">
          <p:graphicFrame>
            <p:nvGraphicFramePr>
              <p:cNvPr id="12" name="Table 11">
                <a:extLst>
                  <a:ext uri="{FF2B5EF4-FFF2-40B4-BE49-F238E27FC236}">
                    <a16:creationId xmlns:a16="http://schemas.microsoft.com/office/drawing/2014/main" id="{0D759B50-9D38-7823-C805-EE5C4E4062ED}"/>
                  </a:ext>
                </a:extLst>
              </p:cNvPr>
              <p:cNvGraphicFramePr>
                <a:graphicFrameLocks noGrp="1"/>
              </p:cNvGraphicFramePr>
              <p:nvPr/>
            </p:nvGraphicFramePr>
            <p:xfrm>
              <a:off x="246284" y="7510020"/>
              <a:ext cx="5858858" cy="820518"/>
            </p:xfrm>
            <a:graphic>
              <a:graphicData uri="http://schemas.openxmlformats.org/drawingml/2006/table">
                <a:tbl>
                  <a:tblPr firstRow="1" bandRow="1">
                    <a:tableStyleId>{5940675A-B579-460E-94D1-54222C63F5DA}</a:tableStyleId>
                  </a:tblPr>
                  <a:tblGrid>
                    <a:gridCol w="1391478">
                      <a:extLst>
                        <a:ext uri="{9D8B030D-6E8A-4147-A177-3AD203B41FA5}">
                          <a16:colId xmlns:a16="http://schemas.microsoft.com/office/drawing/2014/main" val="3479179191"/>
                        </a:ext>
                      </a:extLst>
                    </a:gridCol>
                    <a:gridCol w="829781">
                      <a:extLst>
                        <a:ext uri="{9D8B030D-6E8A-4147-A177-3AD203B41FA5}">
                          <a16:colId xmlns:a16="http://schemas.microsoft.com/office/drawing/2014/main" val="1279735664"/>
                        </a:ext>
                      </a:extLst>
                    </a:gridCol>
                    <a:gridCol w="727653">
                      <a:extLst>
                        <a:ext uri="{9D8B030D-6E8A-4147-A177-3AD203B41FA5}">
                          <a16:colId xmlns:a16="http://schemas.microsoft.com/office/drawing/2014/main" val="176854366"/>
                        </a:ext>
                      </a:extLst>
                    </a:gridCol>
                    <a:gridCol w="868077">
                      <a:extLst>
                        <a:ext uri="{9D8B030D-6E8A-4147-A177-3AD203B41FA5}">
                          <a16:colId xmlns:a16="http://schemas.microsoft.com/office/drawing/2014/main" val="608498001"/>
                        </a:ext>
                      </a:extLst>
                    </a:gridCol>
                    <a:gridCol w="765951">
                      <a:extLst>
                        <a:ext uri="{9D8B030D-6E8A-4147-A177-3AD203B41FA5}">
                          <a16:colId xmlns:a16="http://schemas.microsoft.com/office/drawing/2014/main" val="172679202"/>
                        </a:ext>
                      </a:extLst>
                    </a:gridCol>
                    <a:gridCol w="663244">
                      <a:extLst>
                        <a:ext uri="{9D8B030D-6E8A-4147-A177-3AD203B41FA5}">
                          <a16:colId xmlns:a16="http://schemas.microsoft.com/office/drawing/2014/main" val="1696095288"/>
                        </a:ext>
                      </a:extLst>
                    </a:gridCol>
                    <a:gridCol w="612674">
                      <a:extLst>
                        <a:ext uri="{9D8B030D-6E8A-4147-A177-3AD203B41FA5}">
                          <a16:colId xmlns:a16="http://schemas.microsoft.com/office/drawing/2014/main" val="3873842474"/>
                        </a:ext>
                      </a:extLst>
                    </a:gridCol>
                  </a:tblGrid>
                  <a:tr h="427819">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الصك</a:t>
                          </a:r>
                          <a:endParaRPr lang="ar-SA"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4564" marR="14564" marT="7282" marB="7282" anchor="ctr">
                        <a:solidFill>
                          <a:srgbClr val="022A3C"/>
                        </a:solid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رقم القطعة</a:t>
                          </a:r>
                          <a:endParaRPr lang="en-GB"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022A3C"/>
                        </a:solid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رقم المخطط</a:t>
                          </a:r>
                          <a:endParaRPr lang="ar-SA"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022A3C"/>
                        </a:solid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المساحة </a:t>
                          </a:r>
                          <a14:m>
                            <m:oMath xmlns:m="http://schemas.openxmlformats.org/officeDocument/2006/math">
                              <m:sSub>
                                <m:sSubPr>
                                  <m:ctrlPr>
                                    <a:rPr lang="ar-SA" sz="1300" i="1" kern="1200" smtClean="0">
                                      <a:solidFill>
                                        <a:schemeClr val="bg1"/>
                                      </a:solidFill>
                                      <a:latin typeface="Cambria Math" panose="02040503050406030204" pitchFamily="18" charset="0"/>
                                    </a:rPr>
                                  </m:ctrlPr>
                                </m:sSubPr>
                                <m:e>
                                  <m:r>
                                    <a:rPr lang="ar-SA" sz="1300" kern="1200" smtClean="0">
                                      <a:solidFill>
                                        <a:schemeClr val="bg1"/>
                                      </a:solidFill>
                                      <a:latin typeface="Cambria Math" panose="02040503050406030204" pitchFamily="18" charset="0"/>
                                    </a:rPr>
                                    <m:t>𝟐</m:t>
                                  </m:r>
                                </m:e>
                                <m:sub>
                                  <m:r>
                                    <a:rPr lang="ar-SA" sz="1300" kern="1200" smtClean="0">
                                      <a:solidFill>
                                        <a:schemeClr val="bg1"/>
                                      </a:solidFill>
                                      <a:latin typeface="Cambria Math" panose="02040503050406030204" pitchFamily="18" charset="0"/>
                                    </a:rPr>
                                    <m:t>م</m:t>
                                  </m:r>
                                </m:sub>
                              </m:sSub>
                            </m:oMath>
                          </a14:m>
                          <a:endParaRPr lang="en-GB"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022A3C"/>
                        </a:solid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الحي</a:t>
                          </a:r>
                          <a:endParaRPr lang="en-GB"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022A3C"/>
                        </a:solid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المدينة</a:t>
                          </a:r>
                          <a:endParaRPr lang="en-GB"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022A3C"/>
                        </a:solid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نوع العقار</a:t>
                          </a:r>
                          <a:endParaRPr lang="en-GB"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022A3C"/>
                        </a:solidFill>
                      </a:tcPr>
                    </a:tc>
                    <a:extLst>
                      <a:ext uri="{0D108BD9-81ED-4DB2-BD59-A6C34878D82A}">
                        <a16:rowId xmlns:a16="http://schemas.microsoft.com/office/drawing/2014/main" val="3643222819"/>
                      </a:ext>
                    </a:extLst>
                  </a:tr>
                  <a:tr h="392699">
                    <a:tc>
                      <a:txBody>
                        <a:bodyPr/>
                        <a:lstStyle/>
                        <a:p>
                          <a:pPr marL="0" algn="ctr" defTabSz="1219170" rtl="0" eaLnBrk="1" latinLnBrk="0" hangingPunct="1"/>
                          <a:r>
                            <a:rPr lang="ar-SA" sz="1400" dirty="0">
                              <a:solidFill>
                                <a:schemeClr val="dk1"/>
                              </a:solidFill>
                              <a:latin typeface="DIN NEXT™ ARABIC LIGHT" panose="020B0303020203050203" pitchFamily="34" charset="-78"/>
                              <a:cs typeface="DIN NEXT™ ARABIC LIGHT" panose="020B0303020203050203" pitchFamily="34" charset="-78"/>
                              <a:sym typeface="Roboto"/>
                            </a:rPr>
                            <a:t>360001437918</a:t>
                          </a:r>
                          <a:endParaRPr lang="ar-SA"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4564" marR="14564" marT="7282" marB="7282" anchor="ctr"/>
                    </a:tc>
                    <a:tc>
                      <a:txBody>
                        <a:bodyPr/>
                        <a:lstStyle/>
                        <a:p>
                          <a:pPr marL="0" algn="ctr" defTabSz="1219170" rtl="0" eaLnBrk="1" latinLnBrk="0" hangingPunct="1"/>
                          <a:r>
                            <a:rPr lang="ar-SA" sz="1400" b="0" kern="1200" dirty="0">
                              <a:solidFill>
                                <a:schemeClr val="tx1"/>
                              </a:solidFill>
                              <a:latin typeface="DIN NEXT™ ARABIC LIGHT" panose="020B0303020203050203" pitchFamily="34" charset="-78"/>
                              <a:ea typeface="+mn-ea"/>
                              <a:cs typeface="DIN NEXT™ ARABIC LIGHT" panose="020B0303020203050203" pitchFamily="34" charset="-78"/>
                            </a:rPr>
                            <a:t>6015</a:t>
                          </a:r>
                          <a:endParaRPr lang="en-GB"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tc>
                      <a:txBody>
                        <a:bodyPr/>
                        <a:lstStyle/>
                        <a:p>
                          <a:pPr marL="0" algn="ctr" defTabSz="1219170" rtl="0" eaLnBrk="1" latinLnBrk="0" hangingPunct="1"/>
                          <a:r>
                            <a:rPr lang="ar-SA" sz="1400" b="0" kern="1200" dirty="0">
                              <a:solidFill>
                                <a:schemeClr val="tx1"/>
                              </a:solidFill>
                              <a:latin typeface="DIN NEXT™ ARABIC LIGHT" panose="020B0303020203050203" pitchFamily="34" charset="-78"/>
                              <a:ea typeface="+mn-ea"/>
                              <a:cs typeface="DIN NEXT™ ARABIC LIGHT" panose="020B0303020203050203" pitchFamily="34" charset="-78"/>
                            </a:rPr>
                            <a:t>2737</a:t>
                          </a:r>
                          <a:endParaRPr lang="en-GB"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ar-SA" sz="1400" kern="1200" dirty="0">
                              <a:solidFill>
                                <a:schemeClr val="tx1"/>
                              </a:solidFill>
                              <a:latin typeface="DIN NEXT™ ARABIC LIGHT" panose="020B0303020203050203" pitchFamily="34" charset="-78"/>
                              <a:ea typeface="+mn-ea"/>
                              <a:cs typeface="DIN NEXT™ ARABIC LIGHT" panose="020B0303020203050203" pitchFamily="34" charset="-78"/>
                            </a:rPr>
                            <a:t>138.49</a:t>
                          </a:r>
                          <a:endParaRPr lang="en-GB" sz="140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tc>
                      <a:txBody>
                        <a:bodyPr/>
                        <a:lstStyle/>
                        <a:p>
                          <a:pPr marL="0" algn="ctr" defTabSz="1219170" rtl="0" eaLnBrk="1" latinLnBrk="0" hangingPunct="1"/>
                          <a:r>
                            <a:rPr lang="ar-SA" sz="1400" b="0" kern="1200" dirty="0">
                              <a:solidFill>
                                <a:schemeClr val="tx1"/>
                              </a:solidFill>
                              <a:latin typeface="DIN NEXT™ ARABIC LIGHT" panose="020B0303020203050203" pitchFamily="34" charset="-78"/>
                              <a:ea typeface="+mn-ea"/>
                              <a:cs typeface="DIN NEXT™ ARABIC LIGHT" panose="020B0303020203050203" pitchFamily="34" charset="-78"/>
                            </a:rPr>
                            <a:t>النرجس</a:t>
                          </a:r>
                          <a:endParaRPr lang="en-GB"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tc>
                      <a:txBody>
                        <a:bodyPr/>
                        <a:lstStyle/>
                        <a:p>
                          <a:pPr marL="0" algn="ctr" defTabSz="1219170" rtl="0" eaLnBrk="1" latinLnBrk="0" hangingPunct="1"/>
                          <a:r>
                            <a:rPr lang="ar-SA" sz="1400" b="0" kern="1200" dirty="0">
                              <a:solidFill>
                                <a:schemeClr val="tx1"/>
                              </a:solidFill>
                              <a:latin typeface="DIN NEXT™ ARABIC LIGHT" panose="020B0303020203050203" pitchFamily="34" charset="-78"/>
                              <a:ea typeface="+mn-ea"/>
                              <a:cs typeface="DIN NEXT™ ARABIC LIGHT" panose="020B0303020203050203" pitchFamily="34" charset="-78"/>
                            </a:rPr>
                            <a:t>الرياض</a:t>
                          </a:r>
                          <a:endParaRPr lang="en-GB"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tc>
                      <a:txBody>
                        <a:bodyPr/>
                        <a:lstStyle/>
                        <a:p>
                          <a:pPr marL="0" algn="ctr" defTabSz="1219170" rtl="0" eaLnBrk="1" latinLnBrk="0" hangingPunct="1"/>
                          <a:r>
                            <a:rPr lang="ar-SA" sz="1400" b="0" kern="1200" dirty="0">
                              <a:solidFill>
                                <a:schemeClr val="tx1"/>
                              </a:solidFill>
                              <a:latin typeface="DIN NEXT™ ARABIC LIGHT" panose="020B0303020203050203" pitchFamily="34" charset="-78"/>
                              <a:ea typeface="+mn-ea"/>
                              <a:cs typeface="DIN NEXT™ ARABIC LIGHT" panose="020B0303020203050203" pitchFamily="34" charset="-78"/>
                            </a:rPr>
                            <a:t>شقة</a:t>
                          </a:r>
                          <a:endParaRPr lang="en-GB"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extLst>
                      <a:ext uri="{0D108BD9-81ED-4DB2-BD59-A6C34878D82A}">
                        <a16:rowId xmlns:a16="http://schemas.microsoft.com/office/drawing/2014/main" val="4013048641"/>
                      </a:ext>
                    </a:extLst>
                  </a:tr>
                </a:tbl>
              </a:graphicData>
            </a:graphic>
          </p:graphicFrame>
        </mc:Choice>
        <mc:Fallback xmlns="">
          <p:graphicFrame>
            <p:nvGraphicFramePr>
              <p:cNvPr id="12" name="Table 11">
                <a:extLst>
                  <a:ext uri="{FF2B5EF4-FFF2-40B4-BE49-F238E27FC236}">
                    <a16:creationId xmlns:a16="http://schemas.microsoft.com/office/drawing/2014/main" id="{0D759B50-9D38-7823-C805-EE5C4E4062ED}"/>
                  </a:ext>
                </a:extLst>
              </p:cNvPr>
              <p:cNvGraphicFramePr>
                <a:graphicFrameLocks noGrp="1"/>
              </p:cNvGraphicFramePr>
              <p:nvPr/>
            </p:nvGraphicFramePr>
            <p:xfrm>
              <a:off x="246284" y="7510020"/>
              <a:ext cx="5858858" cy="820518"/>
            </p:xfrm>
            <a:graphic>
              <a:graphicData uri="http://schemas.openxmlformats.org/drawingml/2006/table">
                <a:tbl>
                  <a:tblPr firstRow="1" bandRow="1">
                    <a:tableStyleId>{5940675A-B579-460E-94D1-54222C63F5DA}</a:tableStyleId>
                  </a:tblPr>
                  <a:tblGrid>
                    <a:gridCol w="1391478">
                      <a:extLst>
                        <a:ext uri="{9D8B030D-6E8A-4147-A177-3AD203B41FA5}">
                          <a16:colId xmlns:a16="http://schemas.microsoft.com/office/drawing/2014/main" val="3479179191"/>
                        </a:ext>
                      </a:extLst>
                    </a:gridCol>
                    <a:gridCol w="829781">
                      <a:extLst>
                        <a:ext uri="{9D8B030D-6E8A-4147-A177-3AD203B41FA5}">
                          <a16:colId xmlns:a16="http://schemas.microsoft.com/office/drawing/2014/main" val="1279735664"/>
                        </a:ext>
                      </a:extLst>
                    </a:gridCol>
                    <a:gridCol w="727653">
                      <a:extLst>
                        <a:ext uri="{9D8B030D-6E8A-4147-A177-3AD203B41FA5}">
                          <a16:colId xmlns:a16="http://schemas.microsoft.com/office/drawing/2014/main" val="176854366"/>
                        </a:ext>
                      </a:extLst>
                    </a:gridCol>
                    <a:gridCol w="868077">
                      <a:extLst>
                        <a:ext uri="{9D8B030D-6E8A-4147-A177-3AD203B41FA5}">
                          <a16:colId xmlns:a16="http://schemas.microsoft.com/office/drawing/2014/main" val="608498001"/>
                        </a:ext>
                      </a:extLst>
                    </a:gridCol>
                    <a:gridCol w="765951">
                      <a:extLst>
                        <a:ext uri="{9D8B030D-6E8A-4147-A177-3AD203B41FA5}">
                          <a16:colId xmlns:a16="http://schemas.microsoft.com/office/drawing/2014/main" val="172679202"/>
                        </a:ext>
                      </a:extLst>
                    </a:gridCol>
                    <a:gridCol w="663244">
                      <a:extLst>
                        <a:ext uri="{9D8B030D-6E8A-4147-A177-3AD203B41FA5}">
                          <a16:colId xmlns:a16="http://schemas.microsoft.com/office/drawing/2014/main" val="1696095288"/>
                        </a:ext>
                      </a:extLst>
                    </a:gridCol>
                    <a:gridCol w="612674">
                      <a:extLst>
                        <a:ext uri="{9D8B030D-6E8A-4147-A177-3AD203B41FA5}">
                          <a16:colId xmlns:a16="http://schemas.microsoft.com/office/drawing/2014/main" val="3873842474"/>
                        </a:ext>
                      </a:extLst>
                    </a:gridCol>
                  </a:tblGrid>
                  <a:tr h="427819">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الصك</a:t>
                          </a:r>
                          <a:endParaRPr lang="ar-SA"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4564" marR="14564" marT="7282" marB="7282" anchor="ctr">
                        <a:solidFill>
                          <a:srgbClr val="022A3C"/>
                        </a:solid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رقم القطعة</a:t>
                          </a:r>
                          <a:endParaRPr lang="en-GB"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022A3C"/>
                        </a:solid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رقم المخطط</a:t>
                          </a:r>
                          <a:endParaRPr lang="ar-SA"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022A3C"/>
                        </a:solidFill>
                      </a:tcPr>
                    </a:tc>
                    <a:tc>
                      <a:txBody>
                        <a:bodyPr/>
                        <a:lstStyle/>
                        <a:p>
                          <a:endParaRPr lang="en-US"/>
                        </a:p>
                      </a:txBody>
                      <a:tcPr marL="19419" marR="19419" marT="9709" marB="9709" anchor="ctr">
                        <a:blipFill>
                          <a:blip r:embed="rId10"/>
                          <a:stretch>
                            <a:fillRect l="-339161" t="-5634" r="-235664" b="-95775"/>
                          </a:stretch>
                        </a:blip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الحي</a:t>
                          </a:r>
                          <a:endParaRPr lang="en-GB"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022A3C"/>
                        </a:solid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المدينة</a:t>
                          </a:r>
                          <a:endParaRPr lang="en-GB"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022A3C"/>
                        </a:solid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نوع العقار</a:t>
                          </a:r>
                          <a:endParaRPr lang="en-GB"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022A3C"/>
                        </a:solidFill>
                      </a:tcPr>
                    </a:tc>
                    <a:extLst>
                      <a:ext uri="{0D108BD9-81ED-4DB2-BD59-A6C34878D82A}">
                        <a16:rowId xmlns:a16="http://schemas.microsoft.com/office/drawing/2014/main" val="3643222819"/>
                      </a:ext>
                    </a:extLst>
                  </a:tr>
                  <a:tr h="392699">
                    <a:tc>
                      <a:txBody>
                        <a:bodyPr/>
                        <a:lstStyle/>
                        <a:p>
                          <a:pPr marL="0" algn="ctr" defTabSz="1219170" rtl="0" eaLnBrk="1" latinLnBrk="0" hangingPunct="1"/>
                          <a:r>
                            <a:rPr lang="ar-SA" sz="1400" dirty="0">
                              <a:solidFill>
                                <a:schemeClr val="dk1"/>
                              </a:solidFill>
                              <a:latin typeface="DIN NEXT™ ARABIC LIGHT" panose="020B0303020203050203" pitchFamily="34" charset="-78"/>
                              <a:cs typeface="DIN NEXT™ ARABIC LIGHT" panose="020B0303020203050203" pitchFamily="34" charset="-78"/>
                              <a:sym typeface="Roboto"/>
                            </a:rPr>
                            <a:t>360001437918</a:t>
                          </a:r>
                          <a:endParaRPr lang="ar-SA"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4564" marR="14564" marT="7282" marB="7282" anchor="ctr"/>
                    </a:tc>
                    <a:tc>
                      <a:txBody>
                        <a:bodyPr/>
                        <a:lstStyle/>
                        <a:p>
                          <a:pPr marL="0" algn="ctr" defTabSz="1219170" rtl="0" eaLnBrk="1" latinLnBrk="0" hangingPunct="1"/>
                          <a:r>
                            <a:rPr lang="ar-SA" sz="1400" b="0" kern="1200" dirty="0">
                              <a:solidFill>
                                <a:schemeClr val="tx1"/>
                              </a:solidFill>
                              <a:latin typeface="DIN NEXT™ ARABIC LIGHT" panose="020B0303020203050203" pitchFamily="34" charset="-78"/>
                              <a:ea typeface="+mn-ea"/>
                              <a:cs typeface="DIN NEXT™ ARABIC LIGHT" panose="020B0303020203050203" pitchFamily="34" charset="-78"/>
                            </a:rPr>
                            <a:t>6015</a:t>
                          </a:r>
                          <a:endParaRPr lang="en-GB"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tc>
                      <a:txBody>
                        <a:bodyPr/>
                        <a:lstStyle/>
                        <a:p>
                          <a:pPr marL="0" algn="ctr" defTabSz="1219170" rtl="0" eaLnBrk="1" latinLnBrk="0" hangingPunct="1"/>
                          <a:r>
                            <a:rPr lang="ar-SA" sz="1400" b="0" kern="1200" dirty="0">
                              <a:solidFill>
                                <a:schemeClr val="tx1"/>
                              </a:solidFill>
                              <a:latin typeface="DIN NEXT™ ARABIC LIGHT" panose="020B0303020203050203" pitchFamily="34" charset="-78"/>
                              <a:ea typeface="+mn-ea"/>
                              <a:cs typeface="DIN NEXT™ ARABIC LIGHT" panose="020B0303020203050203" pitchFamily="34" charset="-78"/>
                            </a:rPr>
                            <a:t>2737</a:t>
                          </a:r>
                          <a:endParaRPr lang="en-GB"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ar-SA" sz="1400" kern="1200" dirty="0">
                              <a:solidFill>
                                <a:schemeClr val="tx1"/>
                              </a:solidFill>
                              <a:latin typeface="DIN NEXT™ ARABIC LIGHT" panose="020B0303020203050203" pitchFamily="34" charset="-78"/>
                              <a:ea typeface="+mn-ea"/>
                              <a:cs typeface="DIN NEXT™ ARABIC LIGHT" panose="020B0303020203050203" pitchFamily="34" charset="-78"/>
                            </a:rPr>
                            <a:t>138.49</a:t>
                          </a:r>
                          <a:endParaRPr lang="en-GB" sz="140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tc>
                      <a:txBody>
                        <a:bodyPr/>
                        <a:lstStyle/>
                        <a:p>
                          <a:pPr marL="0" algn="ctr" defTabSz="1219170" rtl="0" eaLnBrk="1" latinLnBrk="0" hangingPunct="1"/>
                          <a:r>
                            <a:rPr lang="ar-SA" sz="1400" b="0" kern="1200" dirty="0">
                              <a:solidFill>
                                <a:schemeClr val="tx1"/>
                              </a:solidFill>
                              <a:latin typeface="DIN NEXT™ ARABIC LIGHT" panose="020B0303020203050203" pitchFamily="34" charset="-78"/>
                              <a:ea typeface="+mn-ea"/>
                              <a:cs typeface="DIN NEXT™ ARABIC LIGHT" panose="020B0303020203050203" pitchFamily="34" charset="-78"/>
                            </a:rPr>
                            <a:t>النرجس</a:t>
                          </a:r>
                          <a:endParaRPr lang="en-GB"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tc>
                      <a:txBody>
                        <a:bodyPr/>
                        <a:lstStyle/>
                        <a:p>
                          <a:pPr marL="0" algn="ctr" defTabSz="1219170" rtl="0" eaLnBrk="1" latinLnBrk="0" hangingPunct="1"/>
                          <a:r>
                            <a:rPr lang="ar-SA" sz="1400" b="0" kern="1200" dirty="0">
                              <a:solidFill>
                                <a:schemeClr val="tx1"/>
                              </a:solidFill>
                              <a:latin typeface="DIN NEXT™ ARABIC LIGHT" panose="020B0303020203050203" pitchFamily="34" charset="-78"/>
                              <a:ea typeface="+mn-ea"/>
                              <a:cs typeface="DIN NEXT™ ARABIC LIGHT" panose="020B0303020203050203" pitchFamily="34" charset="-78"/>
                            </a:rPr>
                            <a:t>الرياض</a:t>
                          </a:r>
                          <a:endParaRPr lang="en-GB"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tc>
                      <a:txBody>
                        <a:bodyPr/>
                        <a:lstStyle/>
                        <a:p>
                          <a:pPr marL="0" algn="ctr" defTabSz="1219170" rtl="0" eaLnBrk="1" latinLnBrk="0" hangingPunct="1"/>
                          <a:r>
                            <a:rPr lang="ar-SA" sz="1400" b="0" kern="1200" dirty="0">
                              <a:solidFill>
                                <a:schemeClr val="tx1"/>
                              </a:solidFill>
                              <a:latin typeface="DIN NEXT™ ARABIC LIGHT" panose="020B0303020203050203" pitchFamily="34" charset="-78"/>
                              <a:ea typeface="+mn-ea"/>
                              <a:cs typeface="DIN NEXT™ ARABIC LIGHT" panose="020B0303020203050203" pitchFamily="34" charset="-78"/>
                            </a:rPr>
                            <a:t>شقة</a:t>
                          </a:r>
                          <a:endParaRPr lang="en-GB"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extLst>
                      <a:ext uri="{0D108BD9-81ED-4DB2-BD59-A6C34878D82A}">
                        <a16:rowId xmlns:a16="http://schemas.microsoft.com/office/drawing/2014/main" val="4013048641"/>
                      </a:ext>
                    </a:extLst>
                  </a:tr>
                </a:tbl>
              </a:graphicData>
            </a:graphic>
          </p:graphicFrame>
        </mc:Fallback>
      </mc:AlternateContent>
      <p:sp>
        <p:nvSpPr>
          <p:cNvPr id="13" name="Rectangle 12">
            <a:extLst>
              <a:ext uri="{FF2B5EF4-FFF2-40B4-BE49-F238E27FC236}">
                <a16:creationId xmlns:a16="http://schemas.microsoft.com/office/drawing/2014/main" id="{70EE4D49-6C61-4C50-00FD-DEACC13D7907}"/>
              </a:ext>
            </a:extLst>
          </p:cNvPr>
          <p:cNvSpPr/>
          <p:nvPr/>
        </p:nvSpPr>
        <p:spPr>
          <a:xfrm>
            <a:off x="6846051" y="3487332"/>
            <a:ext cx="1270299" cy="6243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SA" sz="1429" dirty="0">
                <a:solidFill>
                  <a:schemeClr val="bg1"/>
                </a:solidFill>
                <a:latin typeface="DIN NEXT™ ARABIC BOLD" panose="020B0803020203050203" pitchFamily="34" charset="-78"/>
                <a:cs typeface="DIN NEXT™ ARABIC BOLD" panose="020B0803020203050203" pitchFamily="34" charset="-78"/>
              </a:rPr>
              <a:t>يوم الاحد </a:t>
            </a:r>
          </a:p>
          <a:p>
            <a:pPr algn="ctr"/>
            <a:r>
              <a:rPr lang="ar-SA" sz="1429" dirty="0">
                <a:solidFill>
                  <a:schemeClr val="bg1"/>
                </a:solidFill>
                <a:latin typeface="DIN NEXT™ ARABIC BOLD" panose="020B0803020203050203" pitchFamily="34" charset="-78"/>
                <a:cs typeface="DIN NEXT™ ARABIC BOLD" panose="020B0803020203050203" pitchFamily="34" charset="-78"/>
              </a:rPr>
              <a:t>03/11/2024</a:t>
            </a:r>
            <a:endParaRPr lang="en-GB" sz="1429" dirty="0">
              <a:solidFill>
                <a:schemeClr val="bg1"/>
              </a:solidFill>
            </a:endParaRPr>
          </a:p>
        </p:txBody>
      </p:sp>
      <p:sp>
        <p:nvSpPr>
          <p:cNvPr id="14" name="Rectangle 13">
            <a:extLst>
              <a:ext uri="{FF2B5EF4-FFF2-40B4-BE49-F238E27FC236}">
                <a16:creationId xmlns:a16="http://schemas.microsoft.com/office/drawing/2014/main" id="{D81852BF-9EA0-C49F-861E-8848D902CA62}"/>
              </a:ext>
            </a:extLst>
          </p:cNvPr>
          <p:cNvSpPr/>
          <p:nvPr/>
        </p:nvSpPr>
        <p:spPr>
          <a:xfrm>
            <a:off x="7196009" y="4004368"/>
            <a:ext cx="1093604" cy="6243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SA" sz="1429" dirty="0">
                <a:solidFill>
                  <a:schemeClr val="bg1"/>
                </a:solidFill>
                <a:latin typeface="DIN NEXT™ ARABIC BOLD" panose="020B0803020203050203" pitchFamily="34" charset="-78"/>
                <a:cs typeface="DIN NEXT™ ARABIC BOLD" panose="020B0803020203050203" pitchFamily="34" charset="-78"/>
              </a:rPr>
              <a:t>4 مساء</a:t>
            </a:r>
            <a:endParaRPr lang="en-GB" sz="321" dirty="0">
              <a:solidFill>
                <a:schemeClr val="bg1"/>
              </a:solidFill>
            </a:endParaRPr>
          </a:p>
        </p:txBody>
      </p:sp>
      <p:sp>
        <p:nvSpPr>
          <p:cNvPr id="15" name="Rectangle 14">
            <a:extLst>
              <a:ext uri="{FF2B5EF4-FFF2-40B4-BE49-F238E27FC236}">
                <a16:creationId xmlns:a16="http://schemas.microsoft.com/office/drawing/2014/main" id="{86F2D470-00B5-E7FB-206B-B7031CA8FB89}"/>
              </a:ext>
            </a:extLst>
          </p:cNvPr>
          <p:cNvSpPr/>
          <p:nvPr/>
        </p:nvSpPr>
        <p:spPr>
          <a:xfrm>
            <a:off x="6602420" y="4622883"/>
            <a:ext cx="1452593" cy="6243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ar-SA" sz="1429" dirty="0">
                <a:solidFill>
                  <a:schemeClr val="bg1"/>
                </a:solidFill>
                <a:latin typeface="DIN NEXT™ ARABIC BOLD" panose="020B0803020203050203" pitchFamily="34" charset="-78"/>
                <a:cs typeface="DIN NEXT™ ARABIC BOLD" panose="020B0803020203050203" pitchFamily="34" charset="-78"/>
              </a:rPr>
              <a:t>الرياض , حي النرجس شارع ربيع الذهلي</a:t>
            </a:r>
            <a:endParaRPr lang="en-GB" sz="1429" dirty="0">
              <a:solidFill>
                <a:schemeClr val="bg1"/>
              </a:solidFill>
              <a:latin typeface="DIN NEXT™ ARABIC BOLD" panose="020B0803020203050203" pitchFamily="34" charset="-78"/>
              <a:cs typeface="DIN NEXT™ ARABIC BOLD" panose="020B0803020203050203" pitchFamily="34" charset="-78"/>
            </a:endParaRPr>
          </a:p>
          <a:p>
            <a:pPr algn="ctr"/>
            <a:endParaRPr lang="en-GB" sz="321" dirty="0">
              <a:solidFill>
                <a:schemeClr val="bg1"/>
              </a:solidFill>
            </a:endParaRPr>
          </a:p>
        </p:txBody>
      </p:sp>
      <p:sp>
        <p:nvSpPr>
          <p:cNvPr id="16" name="TextBox 13">
            <a:extLst>
              <a:ext uri="{FF2B5EF4-FFF2-40B4-BE49-F238E27FC236}">
                <a16:creationId xmlns:a16="http://schemas.microsoft.com/office/drawing/2014/main" id="{B5685D48-ECC5-83A4-2BE1-9227CEE8CEAA}"/>
              </a:ext>
            </a:extLst>
          </p:cNvPr>
          <p:cNvSpPr txBox="1"/>
          <p:nvPr/>
        </p:nvSpPr>
        <p:spPr>
          <a:xfrm>
            <a:off x="6270849" y="6394338"/>
            <a:ext cx="2503066" cy="784574"/>
          </a:xfrm>
          <a:prstGeom prst="rect">
            <a:avLst/>
          </a:prstGeom>
        </p:spPr>
        <p:txBody>
          <a:bodyPr wrap="square" lIns="0" tIns="0" rIns="0" bIns="0" rtlCol="0" anchor="t">
            <a:spAutoFit/>
          </a:bodyPr>
          <a:lstStyle/>
          <a:p>
            <a:pPr algn="ctr">
              <a:lnSpc>
                <a:spcPts val="1122"/>
              </a:lnSpc>
            </a:pPr>
            <a:r>
              <a:rPr lang="ar-SA" sz="3572" dirty="0">
                <a:latin typeface="DIN NEXT™ ARABIC BLACK" panose="020B0A03020203050203" pitchFamily="34" charset="-78"/>
                <a:cs typeface="DIN NEXT™ ARABIC BLACK" panose="020B0A03020203050203" pitchFamily="34" charset="-78"/>
              </a:rPr>
              <a:t>مزاد بيت </a:t>
            </a:r>
          </a:p>
          <a:p>
            <a:pPr algn="ctr">
              <a:lnSpc>
                <a:spcPts val="1122"/>
              </a:lnSpc>
            </a:pPr>
            <a:endParaRPr lang="ar-SA" sz="3572" dirty="0">
              <a:latin typeface="DIN NEXT™ ARABIC BLACK" panose="020B0A03020203050203" pitchFamily="34" charset="-78"/>
              <a:cs typeface="DIN NEXT™ ARABIC BLACK" panose="020B0A03020203050203" pitchFamily="34" charset="-78"/>
            </a:endParaRPr>
          </a:p>
          <a:p>
            <a:pPr algn="ctr">
              <a:lnSpc>
                <a:spcPts val="1122"/>
              </a:lnSpc>
            </a:pPr>
            <a:endParaRPr lang="ar-SA" sz="3572" dirty="0">
              <a:latin typeface="DIN NEXT™ ARABIC BLACK" panose="020B0A03020203050203" pitchFamily="34" charset="-78"/>
              <a:cs typeface="DIN NEXT™ ARABIC BLACK" panose="020B0A03020203050203" pitchFamily="34" charset="-78"/>
            </a:endParaRPr>
          </a:p>
          <a:p>
            <a:pPr algn="ctr">
              <a:lnSpc>
                <a:spcPts val="1122"/>
              </a:lnSpc>
            </a:pPr>
            <a:endParaRPr lang="ar-SA" sz="3572" dirty="0">
              <a:latin typeface="DIN NEXT™ ARABIC BLACK" panose="020B0A03020203050203" pitchFamily="34" charset="-78"/>
              <a:cs typeface="DIN NEXT™ ARABIC BLACK" panose="020B0A03020203050203" pitchFamily="34" charset="-78"/>
            </a:endParaRPr>
          </a:p>
          <a:p>
            <a:pPr algn="ctr">
              <a:lnSpc>
                <a:spcPts val="1122"/>
              </a:lnSpc>
            </a:pPr>
            <a:r>
              <a:rPr lang="ar-SA" sz="3572" dirty="0">
                <a:latin typeface="DIN NEXT™ ARABIC BLACK" panose="020B0A03020203050203" pitchFamily="34" charset="-78"/>
                <a:cs typeface="DIN NEXT™ ARABIC BLACK" panose="020B0A03020203050203" pitchFamily="34" charset="-78"/>
              </a:rPr>
              <a:t>مثالي</a:t>
            </a:r>
            <a:endParaRPr lang="en-US" sz="3572" dirty="0">
              <a:latin typeface="DIN NEXT™ ARABIC BLACK" panose="020B0A03020203050203" pitchFamily="34" charset="-78"/>
              <a:cs typeface="DIN NEXT™ ARABIC BLACK" panose="020B0A03020203050203" pitchFamily="34" charset="-78"/>
            </a:endParaRPr>
          </a:p>
        </p:txBody>
      </p:sp>
      <p:sp>
        <p:nvSpPr>
          <p:cNvPr id="17" name="Rectangle 16">
            <a:extLst>
              <a:ext uri="{FF2B5EF4-FFF2-40B4-BE49-F238E27FC236}">
                <a16:creationId xmlns:a16="http://schemas.microsoft.com/office/drawing/2014/main" id="{4CCE30D9-732B-17E1-0AE0-3414BE02E313}"/>
              </a:ext>
            </a:extLst>
          </p:cNvPr>
          <p:cNvSpPr/>
          <p:nvPr/>
        </p:nvSpPr>
        <p:spPr>
          <a:xfrm>
            <a:off x="-25134" y="2735943"/>
            <a:ext cx="6406903" cy="244798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SA" sz="14288" b="1" dirty="0">
                <a:solidFill>
                  <a:schemeClr val="tx1"/>
                </a:solidFill>
                <a:latin typeface="DIN NEXT™ ARABIC MEDIUM" panose="020B0603020203050203" pitchFamily="34" charset="-78"/>
                <a:cs typeface="DIN NEXT™ ARABIC MEDIUM" panose="020B0603020203050203" pitchFamily="34" charset="-78"/>
              </a:rPr>
              <a:t>للبيــــــع</a:t>
            </a:r>
            <a:r>
              <a:rPr lang="ar-SA" sz="14288" b="1" dirty="0">
                <a:solidFill>
                  <a:schemeClr val="bg1"/>
                </a:solidFill>
                <a:latin typeface="DIN NEXT™ ARABIC BOLD" panose="020B0803020203050203" pitchFamily="34" charset="-78"/>
                <a:cs typeface="+mj-cs"/>
              </a:rPr>
              <a:t> </a:t>
            </a:r>
            <a:endParaRPr lang="en-GB" sz="14288" b="1" dirty="0">
              <a:solidFill>
                <a:schemeClr val="bg1"/>
              </a:solidFill>
              <a:latin typeface="DIN NEXT™ ARABIC BOLD" panose="020B0803020203050203" pitchFamily="34" charset="-78"/>
              <a:cs typeface="+mj-cs"/>
            </a:endParaRPr>
          </a:p>
        </p:txBody>
      </p:sp>
      <p:sp>
        <p:nvSpPr>
          <p:cNvPr id="18" name="Rectangle 17">
            <a:extLst>
              <a:ext uri="{FF2B5EF4-FFF2-40B4-BE49-F238E27FC236}">
                <a16:creationId xmlns:a16="http://schemas.microsoft.com/office/drawing/2014/main" id="{CB2977E9-1303-32C0-9ABF-FA5D7C368F4F}"/>
              </a:ext>
            </a:extLst>
          </p:cNvPr>
          <p:cNvSpPr/>
          <p:nvPr/>
        </p:nvSpPr>
        <p:spPr>
          <a:xfrm>
            <a:off x="1025090" y="2650304"/>
            <a:ext cx="3897461" cy="86124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4465" dirty="0">
                <a:solidFill>
                  <a:schemeClr val="tx1"/>
                </a:solidFill>
                <a:latin typeface="DIN NEXT™ ARABIC BLACK" panose="020B0A03020203050203" pitchFamily="34" charset="-78"/>
                <a:cs typeface="DIN NEXT™ ARABIC BLACK" panose="020B0A03020203050203" pitchFamily="34" charset="-78"/>
              </a:rPr>
              <a:t>بالمزاد العلني</a:t>
            </a:r>
            <a:endParaRPr lang="en-GB" sz="4465" dirty="0">
              <a:solidFill>
                <a:schemeClr val="tx1"/>
              </a:solidFill>
              <a:latin typeface="DIN NEXT™ ARABIC BLACK" panose="020B0A03020203050203" pitchFamily="34" charset="-78"/>
              <a:cs typeface="DIN NEXT™ ARABIC BLACK" panose="020B0A03020203050203" pitchFamily="34" charset="-78"/>
            </a:endParaRPr>
          </a:p>
        </p:txBody>
      </p:sp>
      <p:pic>
        <p:nvPicPr>
          <p:cNvPr id="19" name="Graphic 18" descr="Route (Two Pins With A Path) outline">
            <a:extLst>
              <a:ext uri="{FF2B5EF4-FFF2-40B4-BE49-F238E27FC236}">
                <a16:creationId xmlns:a16="http://schemas.microsoft.com/office/drawing/2014/main" id="{1C3EA5FB-712F-CEB6-0DA0-9020517E71E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418131" y="5480168"/>
            <a:ext cx="163277" cy="163277"/>
          </a:xfrm>
          <a:prstGeom prst="rect">
            <a:avLst/>
          </a:prstGeom>
        </p:spPr>
      </p:pic>
      <p:pic>
        <p:nvPicPr>
          <p:cNvPr id="1026" name="Picture 2" descr="مكان الإقامة دبوس نقطة رمز الحجز, موقعك, خريطة, دبوس PNG والمتجهات للتحميل  مجانا">
            <a:extLst>
              <a:ext uri="{FF2B5EF4-FFF2-40B4-BE49-F238E27FC236}">
                <a16:creationId xmlns:a16="http://schemas.microsoft.com/office/drawing/2014/main" id="{1586B9CC-9D39-1A41-DF16-C80783BD0FB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62461" y="5330882"/>
            <a:ext cx="494975" cy="494975"/>
          </a:xfrm>
          <a:prstGeom prst="flowChartConnector">
            <a:avLst/>
          </a:prstGeom>
          <a:solidFill>
            <a:schemeClr val="bg1"/>
          </a:solidFill>
        </p:spPr>
      </p:pic>
      <p:sp>
        <p:nvSpPr>
          <p:cNvPr id="20" name="Rectangle 19">
            <a:extLst>
              <a:ext uri="{FF2B5EF4-FFF2-40B4-BE49-F238E27FC236}">
                <a16:creationId xmlns:a16="http://schemas.microsoft.com/office/drawing/2014/main" id="{9F121875-7504-B963-015E-2850D3DF5259}"/>
              </a:ext>
            </a:extLst>
          </p:cNvPr>
          <p:cNvSpPr/>
          <p:nvPr/>
        </p:nvSpPr>
        <p:spPr>
          <a:xfrm>
            <a:off x="6508762" y="5270550"/>
            <a:ext cx="1557136" cy="6243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ar-SA" sz="1429" dirty="0">
                <a:solidFill>
                  <a:schemeClr val="bg1"/>
                </a:solidFill>
                <a:latin typeface="DIN NEXT™ ARABIC BOLD" panose="020B0803020203050203" pitchFamily="34" charset="-78"/>
                <a:cs typeface="DIN NEXT™ ARABIC BOLD" panose="020B0803020203050203" pitchFamily="34" charset="-78"/>
              </a:rPr>
              <a:t>يقام المزاد في منتج انتولا في حي الرمال </a:t>
            </a:r>
          </a:p>
          <a:p>
            <a:pPr algn="ctr"/>
            <a:endParaRPr lang="en-GB" sz="321" dirty="0">
              <a:solidFill>
                <a:schemeClr val="bg1"/>
              </a:solidFill>
            </a:endParaRPr>
          </a:p>
        </p:txBody>
      </p:sp>
      <p:pic>
        <p:nvPicPr>
          <p:cNvPr id="21" name="Picture 20">
            <a:extLst>
              <a:ext uri="{FF2B5EF4-FFF2-40B4-BE49-F238E27FC236}">
                <a16:creationId xmlns:a16="http://schemas.microsoft.com/office/drawing/2014/main" id="{A71AA339-B28C-252B-97CB-1CB46216B30C}"/>
              </a:ext>
            </a:extLst>
          </p:cNvPr>
          <p:cNvPicPr>
            <a:picLocks noChangeAspect="1"/>
          </p:cNvPicPr>
          <p:nvPr/>
        </p:nvPicPr>
        <p:blipFill>
          <a:blip r:embed="rId14"/>
          <a:stretch>
            <a:fillRect/>
          </a:stretch>
        </p:blipFill>
        <p:spPr>
          <a:xfrm>
            <a:off x="6706794" y="2582739"/>
            <a:ext cx="1685717" cy="624339"/>
          </a:xfrm>
          <a:prstGeom prst="rect">
            <a:avLst/>
          </a:prstGeom>
        </p:spPr>
      </p:pic>
    </p:spTree>
    <p:extLst>
      <p:ext uri="{BB962C8B-B14F-4D97-AF65-F5344CB8AC3E}">
        <p14:creationId xmlns:p14="http://schemas.microsoft.com/office/powerpoint/2010/main" val="13067402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983B6-8120-F88F-120B-55A629F7459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26B208C-279E-5B8F-64FC-90D8C409AC54}"/>
              </a:ext>
            </a:extLst>
          </p:cNvPr>
          <p:cNvSpPr/>
          <p:nvPr/>
        </p:nvSpPr>
        <p:spPr>
          <a:xfrm>
            <a:off x="1" y="0"/>
            <a:ext cx="8999538" cy="1109312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9948966F-5EC7-D13A-C9C4-275B77BB12BB}"/>
              </a:ext>
            </a:extLst>
          </p:cNvPr>
          <p:cNvPicPr>
            <a:picLocks noChangeAspect="1"/>
          </p:cNvPicPr>
          <p:nvPr/>
        </p:nvPicPr>
        <p:blipFill>
          <a:blip r:embed="rId2"/>
          <a:stretch>
            <a:fillRect/>
          </a:stretch>
        </p:blipFill>
        <p:spPr>
          <a:xfrm>
            <a:off x="4610" y="-1"/>
            <a:ext cx="8990317" cy="11123613"/>
          </a:xfrm>
          <a:prstGeom prst="rect">
            <a:avLst/>
          </a:prstGeom>
        </p:spPr>
      </p:pic>
      <p:sp>
        <p:nvSpPr>
          <p:cNvPr id="8" name="Rectangle 7">
            <a:extLst>
              <a:ext uri="{FF2B5EF4-FFF2-40B4-BE49-F238E27FC236}">
                <a16:creationId xmlns:a16="http://schemas.microsoft.com/office/drawing/2014/main" id="{2C98F622-5596-7012-F7FA-A958D2FD66B8}"/>
              </a:ext>
            </a:extLst>
          </p:cNvPr>
          <p:cNvSpPr/>
          <p:nvPr/>
        </p:nvSpPr>
        <p:spPr>
          <a:xfrm>
            <a:off x="6770812" y="30486"/>
            <a:ext cx="2224115" cy="1333351"/>
          </a:xfrm>
          <a:prstGeom prst="rect">
            <a:avLst/>
          </a:prstGeom>
          <a:solidFill>
            <a:srgbClr val="022A3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3200" dirty="0">
                <a:solidFill>
                  <a:schemeClr val="bg1"/>
                </a:solidFill>
                <a:latin typeface="DIN NEXT™ ARABIC ULTRALIGHT" panose="020B0203020203050203" pitchFamily="34" charset="-78"/>
                <a:cs typeface="DIN NEXT™ ARABIC ULTRALIGHT" panose="020B0203020203050203" pitchFamily="34" charset="-78"/>
              </a:rPr>
              <a:t>مقاس اللوحة</a:t>
            </a:r>
          </a:p>
          <a:p>
            <a:pPr algn="ctr"/>
            <a:r>
              <a:rPr lang="en-GB" sz="2000" dirty="0">
                <a:solidFill>
                  <a:schemeClr val="bg1"/>
                </a:solidFill>
                <a:latin typeface="DIN NEXT™ ARABIC ULTRALIGHT" panose="020B0203020203050203" pitchFamily="34" charset="-78"/>
                <a:cs typeface="DIN NEXT™ ARABIC ULTRALIGHT" panose="020B0203020203050203" pitchFamily="34" charset="-78"/>
              </a:rPr>
              <a:t>1,00 cm X 1.50 cm</a:t>
            </a:r>
            <a:endParaRPr lang="ar-SA" sz="2000" dirty="0">
              <a:solidFill>
                <a:schemeClr val="bg1"/>
              </a:solidFill>
              <a:latin typeface="DIN NEXT™ ARABIC ULTRALIGHT" panose="020B0203020203050203" pitchFamily="34" charset="-78"/>
              <a:cs typeface="DIN NEXT™ ARABIC ULTRALIGHT" panose="020B0203020203050203" pitchFamily="34" charset="-78"/>
            </a:endParaRPr>
          </a:p>
        </p:txBody>
      </p:sp>
      <p:pic>
        <p:nvPicPr>
          <p:cNvPr id="5" name="Picture 4" descr="A sign on a stand&#10;&#10;AI-generated content may be incorrect.">
            <a:extLst>
              <a:ext uri="{FF2B5EF4-FFF2-40B4-BE49-F238E27FC236}">
                <a16:creationId xmlns:a16="http://schemas.microsoft.com/office/drawing/2014/main" id="{AD9F935C-52AB-7C4F-DE92-FE894E55C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94324"/>
            <a:ext cx="8990317" cy="4535422"/>
          </a:xfrm>
          <a:prstGeom prst="rect">
            <a:avLst/>
          </a:prstGeom>
        </p:spPr>
      </p:pic>
      <p:pic>
        <p:nvPicPr>
          <p:cNvPr id="6" name="Picture 5">
            <a:extLst>
              <a:ext uri="{FF2B5EF4-FFF2-40B4-BE49-F238E27FC236}">
                <a16:creationId xmlns:a16="http://schemas.microsoft.com/office/drawing/2014/main" id="{196CF1EC-F733-C7AD-7763-5E42D2F1E24C}"/>
              </a:ext>
            </a:extLst>
          </p:cNvPr>
          <p:cNvPicPr>
            <a:picLocks noChangeAspect="1"/>
          </p:cNvPicPr>
          <p:nvPr/>
        </p:nvPicPr>
        <p:blipFill>
          <a:blip r:embed="rId4"/>
          <a:stretch>
            <a:fillRect/>
          </a:stretch>
        </p:blipFill>
        <p:spPr>
          <a:xfrm>
            <a:off x="826609" y="6063680"/>
            <a:ext cx="7346317" cy="4895512"/>
          </a:xfrm>
          <a:prstGeom prst="rect">
            <a:avLst/>
          </a:prstGeom>
        </p:spPr>
      </p:pic>
    </p:spTree>
    <p:extLst>
      <p:ext uri="{BB962C8B-B14F-4D97-AF65-F5344CB8AC3E}">
        <p14:creationId xmlns:p14="http://schemas.microsoft.com/office/powerpoint/2010/main" val="20925488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abstract connection in pale grey background">
            <a:extLst>
              <a:ext uri="{FF2B5EF4-FFF2-40B4-BE49-F238E27FC236}">
                <a16:creationId xmlns:a16="http://schemas.microsoft.com/office/drawing/2014/main" id="{E0FC9678-16A2-1523-F4AF-8EE6F662ABFF}"/>
              </a:ext>
            </a:extLst>
          </p:cNvPr>
          <p:cNvPicPr>
            <a:picLocks noChangeAspect="1"/>
          </p:cNvPicPr>
          <p:nvPr/>
        </p:nvPicPr>
        <p:blipFill>
          <a:blip r:embed="rId2">
            <a:extLst>
              <a:ext uri="{28A0092B-C50C-407E-A947-70E740481C1C}">
                <a14:useLocalDpi xmlns:a14="http://schemas.microsoft.com/office/drawing/2010/main" val="0"/>
              </a:ext>
            </a:extLst>
          </a:blip>
          <a:srcRect r="21250"/>
          <a:stretch/>
        </p:blipFill>
        <p:spPr>
          <a:xfrm>
            <a:off x="20" y="5"/>
            <a:ext cx="8995044" cy="11123608"/>
          </a:xfrm>
          <a:prstGeom prst="rect">
            <a:avLst/>
          </a:prstGeom>
        </p:spPr>
      </p:pic>
      <p:sp>
        <p:nvSpPr>
          <p:cNvPr id="4" name="Rectangle 3">
            <a:extLst>
              <a:ext uri="{FF2B5EF4-FFF2-40B4-BE49-F238E27FC236}">
                <a16:creationId xmlns:a16="http://schemas.microsoft.com/office/drawing/2014/main" id="{09DE352B-BDD5-8BF9-8D80-9D75B901036F}"/>
              </a:ext>
            </a:extLst>
          </p:cNvPr>
          <p:cNvSpPr/>
          <p:nvPr/>
        </p:nvSpPr>
        <p:spPr>
          <a:xfrm>
            <a:off x="4494" y="0"/>
            <a:ext cx="8995044" cy="11123608"/>
          </a:xfrm>
          <a:prstGeom prst="rect">
            <a:avLst/>
          </a:prstGeom>
          <a:solidFill>
            <a:srgbClr val="058774">
              <a:alpha val="45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SA" sz="8563" dirty="0"/>
          </a:p>
        </p:txBody>
      </p:sp>
      <p:graphicFrame>
        <p:nvGraphicFramePr>
          <p:cNvPr id="10" name="Table 9">
            <a:extLst>
              <a:ext uri="{FF2B5EF4-FFF2-40B4-BE49-F238E27FC236}">
                <a16:creationId xmlns:a16="http://schemas.microsoft.com/office/drawing/2014/main" id="{83F45E81-3D86-6F24-9672-F0CB12F5C347}"/>
              </a:ext>
            </a:extLst>
          </p:cNvPr>
          <p:cNvGraphicFramePr>
            <a:graphicFrameLocks noGrp="1"/>
          </p:cNvGraphicFramePr>
          <p:nvPr>
            <p:extLst>
              <p:ext uri="{D42A27DB-BD31-4B8C-83A1-F6EECF244321}">
                <p14:modId xmlns:p14="http://schemas.microsoft.com/office/powerpoint/2010/main" val="1417083654"/>
              </p:ext>
            </p:extLst>
          </p:nvPr>
        </p:nvGraphicFramePr>
        <p:xfrm>
          <a:off x="2746866" y="312194"/>
          <a:ext cx="5989318" cy="814054"/>
        </p:xfrm>
        <a:graphic>
          <a:graphicData uri="http://schemas.openxmlformats.org/drawingml/2006/table">
            <a:tbl>
              <a:tblPr firstRow="1" bandRow="1">
                <a:tableStyleId>{5C22544A-7EE6-4342-B048-85BDC9FD1C3A}</a:tableStyleId>
              </a:tblPr>
              <a:tblGrid>
                <a:gridCol w="5989318">
                  <a:extLst>
                    <a:ext uri="{9D8B030D-6E8A-4147-A177-3AD203B41FA5}">
                      <a16:colId xmlns:a16="http://schemas.microsoft.com/office/drawing/2014/main" val="3498521800"/>
                    </a:ext>
                  </a:extLst>
                </a:gridCol>
              </a:tblGrid>
              <a:tr h="814054">
                <a:tc>
                  <a:txBody>
                    <a:bodyPr/>
                    <a:lstStyle/>
                    <a:p>
                      <a:pPr marL="0" algn="r" defTabSz="914400" rtl="1" eaLnBrk="1" latinLnBrk="0" hangingPunct="1"/>
                      <a:r>
                        <a:rPr lang="ar-SA" sz="2000" b="0" kern="1200" dirty="0">
                          <a:solidFill>
                            <a:schemeClr val="tx1"/>
                          </a:solidFill>
                          <a:latin typeface="DIN NEXT™ ARABIC LIGHT" panose="020B0303020203050203" pitchFamily="34" charset="-78"/>
                          <a:ea typeface="+mn-ea"/>
                          <a:cs typeface="DIN NEXT™ ARABIC LIGHT" panose="020B0303020203050203" pitchFamily="34" charset="-78"/>
                        </a:rPr>
                        <a:t>معلومات</a:t>
                      </a:r>
                    </a:p>
                    <a:p>
                      <a:pPr marL="0" algn="r" defTabSz="914400" rtl="1" eaLnBrk="1" latinLnBrk="0" hangingPunct="1"/>
                      <a:r>
                        <a:rPr lang="ar-SA" sz="2800" b="0" kern="1200" dirty="0">
                          <a:solidFill>
                            <a:schemeClr val="tx1"/>
                          </a:solidFill>
                          <a:latin typeface="DIN NEXT™ ARABIC HEAVY" panose="020B0903020203050203" pitchFamily="34" charset="-78"/>
                          <a:ea typeface="+mn-ea"/>
                          <a:cs typeface="DIN NEXT™ ARABIC HEAVY" panose="020B0903020203050203" pitchFamily="34" charset="-78"/>
                        </a:rPr>
                        <a:t>العقار</a:t>
                      </a:r>
                      <a:endParaRPr lang="en-GB" sz="2800" b="0" kern="1200" dirty="0">
                        <a:solidFill>
                          <a:schemeClr val="tx1"/>
                        </a:solidFill>
                        <a:latin typeface="DIN NEXT™ ARABIC HEAVY" panose="020B0903020203050203" pitchFamily="34" charset="-78"/>
                        <a:ea typeface="+mn-ea"/>
                        <a:cs typeface="DIN NEXT™ ARABIC HEAVY" panose="020B0903020203050203" pitchFamily="34" charset="-78"/>
                      </a:endParaRPr>
                    </a:p>
                  </a:txBody>
                  <a:tcPr marL="81563" marR="81563" marT="40783" marB="40783" anchor="ctr">
                    <a:lnL w="12700" cmpd="sng">
                      <a:noFill/>
                    </a:lnL>
                    <a:lnR w="57150" cap="flat" cmpd="sng" algn="ctr">
                      <a:solidFill>
                        <a:srgbClr val="CFA240"/>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2227605"/>
                  </a:ext>
                </a:extLst>
              </a:tr>
            </a:tbl>
          </a:graphicData>
        </a:graphic>
      </p:graphicFrame>
      <p:graphicFrame>
        <p:nvGraphicFramePr>
          <p:cNvPr id="14" name="Table 13">
            <a:extLst>
              <a:ext uri="{FF2B5EF4-FFF2-40B4-BE49-F238E27FC236}">
                <a16:creationId xmlns:a16="http://schemas.microsoft.com/office/drawing/2014/main" id="{1621CD93-CB48-2B9B-20F0-247E6E227F31}"/>
              </a:ext>
            </a:extLst>
          </p:cNvPr>
          <p:cNvGraphicFramePr>
            <a:graphicFrameLocks noGrp="1"/>
          </p:cNvGraphicFramePr>
          <p:nvPr>
            <p:extLst>
              <p:ext uri="{D42A27DB-BD31-4B8C-83A1-F6EECF244321}">
                <p14:modId xmlns:p14="http://schemas.microsoft.com/office/powerpoint/2010/main" val="4126274114"/>
              </p:ext>
            </p:extLst>
          </p:nvPr>
        </p:nvGraphicFramePr>
        <p:xfrm>
          <a:off x="641685" y="6965964"/>
          <a:ext cx="7745349" cy="1889760"/>
        </p:xfrm>
        <a:graphic>
          <a:graphicData uri="http://schemas.openxmlformats.org/drawingml/2006/table">
            <a:tbl>
              <a:tblPr firstRow="1" bandRow="1">
                <a:tableStyleId>{5940675A-B579-460E-94D1-54222C63F5DA}</a:tableStyleId>
              </a:tblPr>
              <a:tblGrid>
                <a:gridCol w="3868627">
                  <a:extLst>
                    <a:ext uri="{9D8B030D-6E8A-4147-A177-3AD203B41FA5}">
                      <a16:colId xmlns:a16="http://schemas.microsoft.com/office/drawing/2014/main" val="1790948220"/>
                    </a:ext>
                  </a:extLst>
                </a:gridCol>
                <a:gridCol w="1294939">
                  <a:extLst>
                    <a:ext uri="{9D8B030D-6E8A-4147-A177-3AD203B41FA5}">
                      <a16:colId xmlns:a16="http://schemas.microsoft.com/office/drawing/2014/main" val="2500700513"/>
                    </a:ext>
                  </a:extLst>
                </a:gridCol>
                <a:gridCol w="2581783">
                  <a:extLst>
                    <a:ext uri="{9D8B030D-6E8A-4147-A177-3AD203B41FA5}">
                      <a16:colId xmlns:a16="http://schemas.microsoft.com/office/drawing/2014/main" val="2823300017"/>
                    </a:ext>
                  </a:extLst>
                </a:gridCol>
              </a:tblGrid>
              <a:tr h="356251">
                <a:tc>
                  <a:txBody>
                    <a:bodyPr/>
                    <a:lstStyle/>
                    <a:p>
                      <a:pPr algn="r" rtl="1"/>
                      <a:r>
                        <a:rPr lang="ar-SA" sz="2000" dirty="0">
                          <a:latin typeface="DIN NEXT™ ARABIC LIGHT" panose="020B0303020203050203" pitchFamily="34" charset="-78"/>
                          <a:cs typeface="DIN NEXT™ ARABIC LIGHT" panose="020B0303020203050203" pitchFamily="34" charset="-78"/>
                        </a:rPr>
                        <a:t>ارتداد 4 ثم القطعة رقم 6014 </a:t>
                      </a:r>
                      <a:endParaRPr lang="en-GB" sz="2000" dirty="0">
                        <a:latin typeface="DIN NEXT™ ARABIC LIGHT" panose="020B0303020203050203" pitchFamily="34" charset="-78"/>
                        <a:cs typeface="DIN NEXT™ ARABIC LIGHT" panose="020B0303020203050203" pitchFamily="34" charset="-78"/>
                      </a:endParaRPr>
                    </a:p>
                  </a:txBody>
                  <a:tcPr>
                    <a:solidFill>
                      <a:schemeClr val="bg1"/>
                    </a:solidFill>
                  </a:tcPr>
                </a:tc>
                <a:tc>
                  <a:txBody>
                    <a:bodyPr/>
                    <a:lstStyle/>
                    <a:p>
                      <a:pPr algn="r"/>
                      <a:r>
                        <a:rPr lang="ar-SA" sz="2000" dirty="0">
                          <a:latin typeface="DIN NEXT™ ARABIC LIGHT" panose="020B0303020203050203" pitchFamily="34" charset="-78"/>
                          <a:cs typeface="DIN NEXT™ ARABIC LIGHT" panose="020B0303020203050203" pitchFamily="34" charset="-78"/>
                        </a:rPr>
                        <a:t>شمال</a:t>
                      </a:r>
                      <a:endParaRPr lang="en-GB" sz="2000" dirty="0">
                        <a:latin typeface="DIN NEXT™ ARABIC LIGHT" panose="020B0303020203050203" pitchFamily="34" charset="-78"/>
                        <a:cs typeface="DIN NEXT™ ARABIC LIGHT" panose="020B0303020203050203" pitchFamily="34" charset="-78"/>
                      </a:endParaRPr>
                    </a:p>
                  </a:txBody>
                  <a:tcPr>
                    <a:solidFill>
                      <a:schemeClr val="bg1"/>
                    </a:solidFill>
                  </a:tcPr>
                </a:tc>
                <a:tc rowSpan="4">
                  <a:txBody>
                    <a:bodyPr/>
                    <a:lstStyle/>
                    <a:p>
                      <a:pPr algn="ctr"/>
                      <a:r>
                        <a:rPr lang="ar-SA" sz="2400" b="0" dirty="0">
                          <a:solidFill>
                            <a:schemeClr val="bg1"/>
                          </a:solidFill>
                          <a:latin typeface="DIN NEXT™ ARABIC HEAVY" panose="020B0903020203050203" pitchFamily="34" charset="-78"/>
                          <a:cs typeface="DIN NEXT™ ARABIC HEAVY" panose="020B0903020203050203" pitchFamily="34" charset="-78"/>
                        </a:rPr>
                        <a:t>الحـــد</a:t>
                      </a:r>
                      <a:endParaRPr lang="en-GB" sz="2400" b="0" dirty="0">
                        <a:solidFill>
                          <a:schemeClr val="bg1"/>
                        </a:solidFill>
                        <a:latin typeface="DIN NEXT™ ARABIC HEAVY" panose="020B0903020203050203" pitchFamily="34" charset="-78"/>
                        <a:cs typeface="DIN NEXT™ ARABIC HEAVY" panose="020B0903020203050203" pitchFamily="34" charset="-78"/>
                      </a:endParaRPr>
                    </a:p>
                  </a:txBody>
                  <a:tcPr anchor="ctr">
                    <a:solidFill>
                      <a:srgbClr val="022A3C"/>
                    </a:solidFill>
                  </a:tcPr>
                </a:tc>
                <a:extLst>
                  <a:ext uri="{0D108BD9-81ED-4DB2-BD59-A6C34878D82A}">
                    <a16:rowId xmlns:a16="http://schemas.microsoft.com/office/drawing/2014/main" val="2166675828"/>
                  </a:ext>
                </a:extLst>
              </a:tr>
              <a:tr h="356251">
                <a:tc>
                  <a:txBody>
                    <a:bodyPr/>
                    <a:lstStyle/>
                    <a:p>
                      <a:pPr algn="r" rtl="1"/>
                      <a:r>
                        <a:rPr lang="ar-SA" sz="2000" dirty="0">
                          <a:latin typeface="DIN NEXT™ ARABIC LIGHT" panose="020B0303020203050203" pitchFamily="34" charset="-78"/>
                          <a:cs typeface="DIN NEXT™ ARABIC LIGHT" panose="020B0303020203050203" pitchFamily="34" charset="-78"/>
                        </a:rPr>
                        <a:t>الوحدة رقم 1/5</a:t>
                      </a:r>
                      <a:endParaRPr lang="en-GB" sz="2000" dirty="0">
                        <a:latin typeface="DIN NEXT™ ARABIC LIGHT" panose="020B0303020203050203" pitchFamily="34" charset="-78"/>
                        <a:cs typeface="DIN NEXT™ ARABIC LIGHT" panose="020B0303020203050203" pitchFamily="34" charset="-78"/>
                      </a:endParaRPr>
                    </a:p>
                  </a:txBody>
                  <a:tcPr>
                    <a:solidFill>
                      <a:schemeClr val="bg1"/>
                    </a:solidFill>
                  </a:tcPr>
                </a:tc>
                <a:tc>
                  <a:txBody>
                    <a:bodyPr/>
                    <a:lstStyle/>
                    <a:p>
                      <a:pPr algn="r"/>
                      <a:r>
                        <a:rPr lang="ar-SA" sz="2000" dirty="0">
                          <a:latin typeface="DIN NEXT™ ARABIC LIGHT" panose="020B0303020203050203" pitchFamily="34" charset="-78"/>
                          <a:cs typeface="DIN NEXT™ ARABIC LIGHT" panose="020B0303020203050203" pitchFamily="34" charset="-78"/>
                        </a:rPr>
                        <a:t>جنوبا</a:t>
                      </a:r>
                      <a:endParaRPr lang="en-GB" sz="2000" dirty="0">
                        <a:latin typeface="DIN NEXT™ ARABIC LIGHT" panose="020B0303020203050203" pitchFamily="34" charset="-78"/>
                        <a:cs typeface="DIN NEXT™ ARABIC LIGHT" panose="020B0303020203050203" pitchFamily="34" charset="-78"/>
                      </a:endParaRPr>
                    </a:p>
                  </a:txBody>
                  <a:tcPr>
                    <a:solidFill>
                      <a:schemeClr val="bg1"/>
                    </a:solidFill>
                  </a:tcPr>
                </a:tc>
                <a:tc vMerge="1">
                  <a:txBody>
                    <a:bodyPr/>
                    <a:lstStyle/>
                    <a:p>
                      <a:endParaRPr lang="en-GB" dirty="0"/>
                    </a:p>
                  </a:txBody>
                  <a:tcPr/>
                </a:tc>
                <a:extLst>
                  <a:ext uri="{0D108BD9-81ED-4DB2-BD59-A6C34878D82A}">
                    <a16:rowId xmlns:a16="http://schemas.microsoft.com/office/drawing/2014/main" val="3806755984"/>
                  </a:ext>
                </a:extLst>
              </a:tr>
              <a:tr h="356251">
                <a:tc>
                  <a:txBody>
                    <a:bodyPr/>
                    <a:lstStyle/>
                    <a:p>
                      <a:pPr algn="r" rtl="1"/>
                      <a:r>
                        <a:rPr lang="ar-SA" sz="2000" dirty="0">
                          <a:latin typeface="DIN NEXT™ ARABIC LIGHT" panose="020B0303020203050203" pitchFamily="34" charset="-78"/>
                          <a:cs typeface="DIN NEXT™ ARABIC LIGHT" panose="020B0303020203050203" pitchFamily="34" charset="-78"/>
                        </a:rPr>
                        <a:t>ارتداد 4 ثم القطعة رقم 6011 </a:t>
                      </a:r>
                      <a:endParaRPr lang="en-GB" sz="2000" dirty="0">
                        <a:latin typeface="DIN NEXT™ ARABIC LIGHT" panose="020B0303020203050203" pitchFamily="34" charset="-78"/>
                        <a:cs typeface="DIN NEXT™ ARABIC LIGHT" panose="020B0303020203050203" pitchFamily="34" charset="-78"/>
                      </a:endParaRPr>
                    </a:p>
                  </a:txBody>
                  <a:tcPr>
                    <a:solidFill>
                      <a:schemeClr val="bg1"/>
                    </a:solidFill>
                  </a:tcPr>
                </a:tc>
                <a:tc>
                  <a:txBody>
                    <a:bodyPr/>
                    <a:lstStyle/>
                    <a:p>
                      <a:pPr algn="r"/>
                      <a:r>
                        <a:rPr lang="ar-SA" sz="2000" dirty="0">
                          <a:latin typeface="DIN NEXT™ ARABIC LIGHT" panose="020B0303020203050203" pitchFamily="34" charset="-78"/>
                          <a:cs typeface="DIN NEXT™ ARABIC LIGHT" panose="020B0303020203050203" pitchFamily="34" charset="-78"/>
                        </a:rPr>
                        <a:t>شرقا</a:t>
                      </a:r>
                      <a:endParaRPr lang="en-GB" sz="2000" dirty="0">
                        <a:latin typeface="DIN NEXT™ ARABIC LIGHT" panose="020B0303020203050203" pitchFamily="34" charset="-78"/>
                        <a:cs typeface="DIN NEXT™ ARABIC LIGHT" panose="020B0303020203050203" pitchFamily="34" charset="-78"/>
                      </a:endParaRPr>
                    </a:p>
                  </a:txBody>
                  <a:tcPr>
                    <a:solidFill>
                      <a:schemeClr val="bg1"/>
                    </a:solidFill>
                  </a:tcPr>
                </a:tc>
                <a:tc vMerge="1">
                  <a:txBody>
                    <a:bodyPr/>
                    <a:lstStyle/>
                    <a:p>
                      <a:endParaRPr lang="en-GB" dirty="0"/>
                    </a:p>
                  </a:txBody>
                  <a:tcPr/>
                </a:tc>
                <a:extLst>
                  <a:ext uri="{0D108BD9-81ED-4DB2-BD59-A6C34878D82A}">
                    <a16:rowId xmlns:a16="http://schemas.microsoft.com/office/drawing/2014/main" val="699704764"/>
                  </a:ext>
                </a:extLst>
              </a:tr>
              <a:tr h="347284">
                <a:tc>
                  <a:txBody>
                    <a:bodyPr/>
                    <a:lstStyle/>
                    <a:p>
                      <a:pPr algn="r" rtl="1"/>
                      <a:r>
                        <a:rPr lang="ar-SA" sz="2000" dirty="0">
                          <a:latin typeface="DIN NEXT™ ARABIC LIGHT" panose="020B0303020203050203" pitchFamily="34" charset="-78"/>
                          <a:cs typeface="DIN NEXT™ ARABIC LIGHT" panose="020B0303020203050203" pitchFamily="34" charset="-78"/>
                        </a:rPr>
                        <a:t>منور 1 و ممر و الوحدة رقم 1/3 و منور 4 و درج1</a:t>
                      </a:r>
                      <a:endParaRPr lang="en-GB" sz="2000" dirty="0">
                        <a:latin typeface="DIN NEXT™ ARABIC LIGHT" panose="020B0303020203050203" pitchFamily="34" charset="-78"/>
                        <a:cs typeface="DIN NEXT™ ARABIC LIGHT" panose="020B0303020203050203" pitchFamily="34" charset="-78"/>
                      </a:endParaRPr>
                    </a:p>
                  </a:txBody>
                  <a:tcPr>
                    <a:solidFill>
                      <a:schemeClr val="bg1"/>
                    </a:solidFill>
                  </a:tcPr>
                </a:tc>
                <a:tc>
                  <a:txBody>
                    <a:bodyPr/>
                    <a:lstStyle/>
                    <a:p>
                      <a:pPr algn="r"/>
                      <a:r>
                        <a:rPr lang="ar-SA" sz="2000" dirty="0">
                          <a:latin typeface="DIN NEXT™ ARABIC LIGHT" panose="020B0303020203050203" pitchFamily="34" charset="-78"/>
                          <a:cs typeface="DIN NEXT™ ARABIC LIGHT" panose="020B0303020203050203" pitchFamily="34" charset="-78"/>
                        </a:rPr>
                        <a:t>غربا</a:t>
                      </a:r>
                      <a:endParaRPr lang="en-GB" sz="2000" dirty="0">
                        <a:latin typeface="DIN NEXT™ ARABIC LIGHT" panose="020B0303020203050203" pitchFamily="34" charset="-78"/>
                        <a:cs typeface="DIN NEXT™ ARABIC LIGHT" panose="020B0303020203050203" pitchFamily="34" charset="-78"/>
                      </a:endParaRPr>
                    </a:p>
                  </a:txBody>
                  <a:tcPr>
                    <a:solidFill>
                      <a:schemeClr val="bg1"/>
                    </a:solidFill>
                  </a:tcPr>
                </a:tc>
                <a:tc vMerge="1">
                  <a:txBody>
                    <a:bodyPr/>
                    <a:lstStyle/>
                    <a:p>
                      <a:endParaRPr lang="en-GB" dirty="0"/>
                    </a:p>
                  </a:txBody>
                  <a:tcPr/>
                </a:tc>
                <a:extLst>
                  <a:ext uri="{0D108BD9-81ED-4DB2-BD59-A6C34878D82A}">
                    <a16:rowId xmlns:a16="http://schemas.microsoft.com/office/drawing/2014/main" val="465949881"/>
                  </a:ext>
                </a:extLst>
              </a:tr>
            </a:tbl>
          </a:graphicData>
        </a:graphic>
      </p:graphicFrame>
      <mc:AlternateContent xmlns:mc="http://schemas.openxmlformats.org/markup-compatibility/2006" xmlns:a14="http://schemas.microsoft.com/office/drawing/2010/main">
        <mc:Choice Requires="a14">
          <p:graphicFrame>
            <p:nvGraphicFramePr>
              <p:cNvPr id="15" name="Table 14">
                <a:extLst>
                  <a:ext uri="{FF2B5EF4-FFF2-40B4-BE49-F238E27FC236}">
                    <a16:creationId xmlns:a16="http://schemas.microsoft.com/office/drawing/2014/main" id="{E91399DB-B38E-9E99-D080-69C41C885426}"/>
                  </a:ext>
                </a:extLst>
              </p:cNvPr>
              <p:cNvGraphicFramePr>
                <a:graphicFrameLocks noGrp="1"/>
              </p:cNvGraphicFramePr>
              <p:nvPr>
                <p:extLst>
                  <p:ext uri="{D42A27DB-BD31-4B8C-83A1-F6EECF244321}">
                    <p14:modId xmlns:p14="http://schemas.microsoft.com/office/powerpoint/2010/main" val="2349746438"/>
                  </p:ext>
                </p:extLst>
              </p:nvPr>
            </p:nvGraphicFramePr>
            <p:xfrm>
              <a:off x="641685" y="9103575"/>
              <a:ext cx="7753371" cy="1584960"/>
            </p:xfrm>
            <a:graphic>
              <a:graphicData uri="http://schemas.openxmlformats.org/drawingml/2006/table">
                <a:tbl>
                  <a:tblPr firstRow="1" bandRow="1">
                    <a:tableStyleId>{5940675A-B579-460E-94D1-54222C63F5DA}</a:tableStyleId>
                  </a:tblPr>
                  <a:tblGrid>
                    <a:gridCol w="3872634">
                      <a:extLst>
                        <a:ext uri="{9D8B030D-6E8A-4147-A177-3AD203B41FA5}">
                          <a16:colId xmlns:a16="http://schemas.microsoft.com/office/drawing/2014/main" val="1790948220"/>
                        </a:ext>
                      </a:extLst>
                    </a:gridCol>
                    <a:gridCol w="1296280">
                      <a:extLst>
                        <a:ext uri="{9D8B030D-6E8A-4147-A177-3AD203B41FA5}">
                          <a16:colId xmlns:a16="http://schemas.microsoft.com/office/drawing/2014/main" val="2500700513"/>
                        </a:ext>
                      </a:extLst>
                    </a:gridCol>
                    <a:gridCol w="2584457">
                      <a:extLst>
                        <a:ext uri="{9D8B030D-6E8A-4147-A177-3AD203B41FA5}">
                          <a16:colId xmlns:a16="http://schemas.microsoft.com/office/drawing/2014/main" val="2823300017"/>
                        </a:ext>
                      </a:extLst>
                    </a:gridCol>
                  </a:tblGrid>
                  <a:tr h="356251">
                    <a:tc>
                      <a:txBody>
                        <a:bodyPr/>
                        <a:lstStyle/>
                        <a:p>
                          <a:pPr marL="0" marR="0" lvl="0" indent="0" algn="ctr" defTabSz="899952" rtl="1" eaLnBrk="1" fontAlgn="auto" latinLnBrk="0" hangingPunct="1">
                            <a:lnSpc>
                              <a:spcPct val="100000"/>
                            </a:lnSpc>
                            <a:spcBef>
                              <a:spcPts val="0"/>
                            </a:spcBef>
                            <a:spcAft>
                              <a:spcPts val="0"/>
                            </a:spcAft>
                            <a:buClrTx/>
                            <a:buSzTx/>
                            <a:buFontTx/>
                            <a:buNone/>
                            <a:tabLst/>
                            <a:defRPr/>
                          </a:pPr>
                          <a:r>
                            <a:rPr lang="ar-SA" sz="2000" dirty="0">
                              <a:latin typeface="DIN NEXT™ ARABIC LIGHT" panose="020B0303020203050203" pitchFamily="34" charset="-78"/>
                              <a:cs typeface="DIN NEXT™ ARABIC LIGHT" panose="020B0303020203050203" pitchFamily="34" charset="-78"/>
                            </a:rPr>
                            <a:t>6.3</a:t>
                          </a:r>
                        </a:p>
                      </a:txBody>
                      <a:tcPr>
                        <a:solidFill>
                          <a:schemeClr val="bg1"/>
                        </a:solidFill>
                      </a:tcPr>
                    </a:tc>
                    <a:tc>
                      <a:txBody>
                        <a:bodyPr/>
                        <a:lstStyle/>
                        <a:p>
                          <a:pPr algn="r"/>
                          <a:r>
                            <a:rPr lang="ar-SA" sz="2000" dirty="0">
                              <a:latin typeface="DIN NEXT™ ARABIC LIGHT" panose="020B0303020203050203" pitchFamily="34" charset="-78"/>
                              <a:cs typeface="DIN NEXT™ ARABIC LIGHT" panose="020B0303020203050203" pitchFamily="34" charset="-78"/>
                            </a:rPr>
                            <a:t>شمال</a:t>
                          </a:r>
                          <a:endParaRPr lang="en-GB" sz="2000" dirty="0">
                            <a:latin typeface="DIN NEXT™ ARABIC LIGHT" panose="020B0303020203050203" pitchFamily="34" charset="-78"/>
                            <a:cs typeface="DIN NEXT™ ARABIC LIGHT" panose="020B0303020203050203" pitchFamily="34" charset="-78"/>
                          </a:endParaRPr>
                        </a:p>
                      </a:txBody>
                      <a:tcPr>
                        <a:solidFill>
                          <a:schemeClr val="bg1"/>
                        </a:solidFill>
                      </a:tcPr>
                    </a:tc>
                    <a:tc rowSpan="4">
                      <a:txBody>
                        <a:bodyPr/>
                        <a:lstStyle/>
                        <a:p>
                          <a:pPr algn="ctr" rtl="1"/>
                          <a:r>
                            <a:rPr lang="ar-SA" sz="2400" b="0" dirty="0">
                              <a:solidFill>
                                <a:schemeClr val="bg1"/>
                              </a:solidFill>
                              <a:latin typeface="DIN NEXT™ ARABIC HEAVY" panose="020B0903020203050203" pitchFamily="34" charset="-78"/>
                              <a:cs typeface="DIN NEXT™ ARABIC HEAVY" panose="020B0903020203050203" pitchFamily="34" charset="-78"/>
                            </a:rPr>
                            <a:t>الطول </a:t>
                          </a:r>
                          <a14:m>
                            <m:oMath xmlns:m="http://schemas.openxmlformats.org/officeDocument/2006/math">
                              <m:sSub>
                                <m:sSubPr>
                                  <m:ctrlPr>
                                    <a:rPr lang="ar-SA" sz="2400" b="0" i="1" smtClean="0">
                                      <a:solidFill>
                                        <a:schemeClr val="bg1"/>
                                      </a:solidFill>
                                      <a:latin typeface="Cambria Math" panose="02040503050406030204" pitchFamily="18" charset="0"/>
                                      <a:cs typeface="DIN NEXT™ ARABIC HEAVY" panose="020B0903020203050203" pitchFamily="34" charset="-78"/>
                                    </a:rPr>
                                  </m:ctrlPr>
                                </m:sSubPr>
                                <m:e>
                                  <m:r>
                                    <a:rPr lang="ar-SA" sz="2400" b="0" i="1" smtClean="0">
                                      <a:solidFill>
                                        <a:schemeClr val="bg1"/>
                                      </a:solidFill>
                                      <a:latin typeface="Cambria Math" panose="02040503050406030204" pitchFamily="18" charset="0"/>
                                      <a:cs typeface="DIN NEXT™ ARABIC HEAVY" panose="020B0903020203050203" pitchFamily="34" charset="-78"/>
                                    </a:rPr>
                                    <m:t>2</m:t>
                                  </m:r>
                                </m:e>
                                <m:sub>
                                  <m:r>
                                    <a:rPr lang="ar-SA" sz="2400" b="0" i="1" smtClean="0">
                                      <a:solidFill>
                                        <a:schemeClr val="bg1"/>
                                      </a:solidFill>
                                      <a:latin typeface="Cambria Math" panose="02040503050406030204" pitchFamily="18" charset="0"/>
                                      <a:cs typeface="DIN NEXT™ ARABIC HEAVY" panose="020B0903020203050203" pitchFamily="34" charset="-78"/>
                                    </a:rPr>
                                    <m:t>م</m:t>
                                  </m:r>
                                </m:sub>
                              </m:sSub>
                            </m:oMath>
                          </a14:m>
                          <a:endParaRPr lang="en-GB" sz="2400" b="0" dirty="0">
                            <a:solidFill>
                              <a:schemeClr val="bg1"/>
                            </a:solidFill>
                            <a:latin typeface="DIN NEXT™ ARABIC HEAVY" panose="020B0903020203050203" pitchFamily="34" charset="-78"/>
                            <a:cs typeface="DIN NEXT™ ARABIC HEAVY" panose="020B0903020203050203" pitchFamily="34" charset="-78"/>
                          </a:endParaRPr>
                        </a:p>
                      </a:txBody>
                      <a:tcPr anchor="ctr">
                        <a:solidFill>
                          <a:srgbClr val="022A3C"/>
                        </a:solidFill>
                      </a:tcPr>
                    </a:tc>
                    <a:extLst>
                      <a:ext uri="{0D108BD9-81ED-4DB2-BD59-A6C34878D82A}">
                        <a16:rowId xmlns:a16="http://schemas.microsoft.com/office/drawing/2014/main" val="2166675828"/>
                      </a:ext>
                    </a:extLst>
                  </a:tr>
                  <a:tr h="356251">
                    <a:tc>
                      <a:txBody>
                        <a:bodyPr/>
                        <a:lstStyle/>
                        <a:p>
                          <a:pPr algn="ctr"/>
                          <a:r>
                            <a:rPr lang="ar-SA" sz="2000" dirty="0">
                              <a:latin typeface="DIN NEXT™ ARABIC LIGHT" panose="020B0303020203050203" pitchFamily="34" charset="-78"/>
                              <a:cs typeface="DIN NEXT™ ARABIC LIGHT" panose="020B0303020203050203" pitchFamily="34" charset="-78"/>
                            </a:rPr>
                            <a:t>7.55</a:t>
                          </a:r>
                          <a:endParaRPr lang="en-GB" sz="2000" dirty="0">
                            <a:latin typeface="DIN NEXT™ ARABIC LIGHT" panose="020B0303020203050203" pitchFamily="34" charset="-78"/>
                            <a:cs typeface="DIN NEXT™ ARABIC LIGHT" panose="020B0303020203050203" pitchFamily="34" charset="-78"/>
                          </a:endParaRPr>
                        </a:p>
                      </a:txBody>
                      <a:tcPr>
                        <a:solidFill>
                          <a:schemeClr val="bg1"/>
                        </a:solidFill>
                      </a:tcPr>
                    </a:tc>
                    <a:tc>
                      <a:txBody>
                        <a:bodyPr/>
                        <a:lstStyle/>
                        <a:p>
                          <a:pPr algn="r"/>
                          <a:r>
                            <a:rPr lang="ar-SA" sz="2000" dirty="0">
                              <a:latin typeface="DIN NEXT™ ARABIC LIGHT" panose="020B0303020203050203" pitchFamily="34" charset="-78"/>
                              <a:cs typeface="DIN NEXT™ ARABIC LIGHT" panose="020B0303020203050203" pitchFamily="34" charset="-78"/>
                            </a:rPr>
                            <a:t>جنوبا</a:t>
                          </a:r>
                          <a:endParaRPr lang="en-GB" sz="2000" dirty="0">
                            <a:latin typeface="DIN NEXT™ ARABIC LIGHT" panose="020B0303020203050203" pitchFamily="34" charset="-78"/>
                            <a:cs typeface="DIN NEXT™ ARABIC LIGHT" panose="020B0303020203050203" pitchFamily="34" charset="-78"/>
                          </a:endParaRPr>
                        </a:p>
                      </a:txBody>
                      <a:tcPr>
                        <a:solidFill>
                          <a:schemeClr val="bg1"/>
                        </a:solidFill>
                      </a:tcPr>
                    </a:tc>
                    <a:tc vMerge="1">
                      <a:txBody>
                        <a:bodyPr/>
                        <a:lstStyle/>
                        <a:p>
                          <a:endParaRPr lang="en-GB" dirty="0"/>
                        </a:p>
                      </a:txBody>
                      <a:tcPr/>
                    </a:tc>
                    <a:extLst>
                      <a:ext uri="{0D108BD9-81ED-4DB2-BD59-A6C34878D82A}">
                        <a16:rowId xmlns:a16="http://schemas.microsoft.com/office/drawing/2014/main" val="3806755984"/>
                      </a:ext>
                    </a:extLst>
                  </a:tr>
                  <a:tr h="356251">
                    <a:tc>
                      <a:txBody>
                        <a:bodyPr/>
                        <a:lstStyle/>
                        <a:p>
                          <a:pPr algn="ctr"/>
                          <a:r>
                            <a:rPr lang="ar-SA" sz="2000" dirty="0">
                              <a:latin typeface="DIN NEXT™ ARABIC LIGHT" panose="020B0303020203050203" pitchFamily="34" charset="-78"/>
                              <a:cs typeface="DIN NEXT™ ARABIC LIGHT" panose="020B0303020203050203" pitchFamily="34" charset="-78"/>
                            </a:rPr>
                            <a:t>17.3</a:t>
                          </a:r>
                          <a:endParaRPr lang="en-GB" sz="2000" dirty="0">
                            <a:latin typeface="DIN NEXT™ ARABIC LIGHT" panose="020B0303020203050203" pitchFamily="34" charset="-78"/>
                            <a:cs typeface="DIN NEXT™ ARABIC LIGHT" panose="020B0303020203050203" pitchFamily="34" charset="-78"/>
                          </a:endParaRPr>
                        </a:p>
                      </a:txBody>
                      <a:tcPr>
                        <a:solidFill>
                          <a:schemeClr val="bg1"/>
                        </a:solidFill>
                      </a:tcPr>
                    </a:tc>
                    <a:tc>
                      <a:txBody>
                        <a:bodyPr/>
                        <a:lstStyle/>
                        <a:p>
                          <a:pPr algn="r"/>
                          <a:r>
                            <a:rPr lang="ar-SA" sz="2000" dirty="0">
                              <a:latin typeface="DIN NEXT™ ARABIC LIGHT" panose="020B0303020203050203" pitchFamily="34" charset="-78"/>
                              <a:cs typeface="DIN NEXT™ ARABIC LIGHT" panose="020B0303020203050203" pitchFamily="34" charset="-78"/>
                            </a:rPr>
                            <a:t>شرقا</a:t>
                          </a:r>
                          <a:endParaRPr lang="en-GB" sz="2000" dirty="0">
                            <a:latin typeface="DIN NEXT™ ARABIC LIGHT" panose="020B0303020203050203" pitchFamily="34" charset="-78"/>
                            <a:cs typeface="DIN NEXT™ ARABIC LIGHT" panose="020B0303020203050203" pitchFamily="34" charset="-78"/>
                          </a:endParaRPr>
                        </a:p>
                      </a:txBody>
                      <a:tcPr>
                        <a:solidFill>
                          <a:schemeClr val="bg1"/>
                        </a:solidFill>
                      </a:tcPr>
                    </a:tc>
                    <a:tc vMerge="1">
                      <a:txBody>
                        <a:bodyPr/>
                        <a:lstStyle/>
                        <a:p>
                          <a:endParaRPr lang="en-GB" dirty="0"/>
                        </a:p>
                      </a:txBody>
                      <a:tcPr/>
                    </a:tc>
                    <a:extLst>
                      <a:ext uri="{0D108BD9-81ED-4DB2-BD59-A6C34878D82A}">
                        <a16:rowId xmlns:a16="http://schemas.microsoft.com/office/drawing/2014/main" val="699704764"/>
                      </a:ext>
                    </a:extLst>
                  </a:tr>
                  <a:tr h="347284">
                    <a:tc>
                      <a:txBody>
                        <a:bodyPr/>
                        <a:lstStyle/>
                        <a:p>
                          <a:pPr algn="ctr"/>
                          <a:r>
                            <a:rPr lang="ar-SA" sz="2000" dirty="0">
                              <a:latin typeface="DIN NEXT™ ARABIC LIGHT" panose="020B0303020203050203" pitchFamily="34" charset="-78"/>
                              <a:cs typeface="DIN NEXT™ ARABIC LIGHT" panose="020B0303020203050203" pitchFamily="34" charset="-78"/>
                            </a:rPr>
                            <a:t>-</a:t>
                          </a:r>
                          <a:endParaRPr lang="en-GB" sz="2000" dirty="0">
                            <a:latin typeface="DIN NEXT™ ARABIC LIGHT" panose="020B0303020203050203" pitchFamily="34" charset="-78"/>
                            <a:cs typeface="DIN NEXT™ ARABIC LIGHT" panose="020B0303020203050203" pitchFamily="34" charset="-78"/>
                          </a:endParaRPr>
                        </a:p>
                      </a:txBody>
                      <a:tcPr>
                        <a:solidFill>
                          <a:schemeClr val="bg1"/>
                        </a:solidFill>
                      </a:tcPr>
                    </a:tc>
                    <a:tc>
                      <a:txBody>
                        <a:bodyPr/>
                        <a:lstStyle/>
                        <a:p>
                          <a:pPr algn="r"/>
                          <a:r>
                            <a:rPr lang="ar-SA" sz="2000" dirty="0">
                              <a:latin typeface="DIN NEXT™ ARABIC LIGHT" panose="020B0303020203050203" pitchFamily="34" charset="-78"/>
                              <a:cs typeface="DIN NEXT™ ARABIC LIGHT" panose="020B0303020203050203" pitchFamily="34" charset="-78"/>
                            </a:rPr>
                            <a:t>غربا</a:t>
                          </a:r>
                          <a:endParaRPr lang="en-GB" sz="2000" dirty="0">
                            <a:latin typeface="DIN NEXT™ ARABIC LIGHT" panose="020B0303020203050203" pitchFamily="34" charset="-78"/>
                            <a:cs typeface="DIN NEXT™ ARABIC LIGHT" panose="020B0303020203050203" pitchFamily="34" charset="-78"/>
                          </a:endParaRPr>
                        </a:p>
                      </a:txBody>
                      <a:tcPr>
                        <a:solidFill>
                          <a:schemeClr val="bg1"/>
                        </a:solidFill>
                      </a:tcPr>
                    </a:tc>
                    <a:tc vMerge="1">
                      <a:txBody>
                        <a:bodyPr/>
                        <a:lstStyle/>
                        <a:p>
                          <a:endParaRPr lang="en-GB" dirty="0"/>
                        </a:p>
                      </a:txBody>
                      <a:tcPr/>
                    </a:tc>
                    <a:extLst>
                      <a:ext uri="{0D108BD9-81ED-4DB2-BD59-A6C34878D82A}">
                        <a16:rowId xmlns:a16="http://schemas.microsoft.com/office/drawing/2014/main" val="465949881"/>
                      </a:ext>
                    </a:extLst>
                  </a:tr>
                </a:tbl>
              </a:graphicData>
            </a:graphic>
          </p:graphicFrame>
        </mc:Choice>
        <mc:Fallback xmlns="">
          <p:graphicFrame>
            <p:nvGraphicFramePr>
              <p:cNvPr id="15" name="Table 14">
                <a:extLst>
                  <a:ext uri="{FF2B5EF4-FFF2-40B4-BE49-F238E27FC236}">
                    <a16:creationId xmlns:a16="http://schemas.microsoft.com/office/drawing/2014/main" id="{E91399DB-B38E-9E99-D080-69C41C885426}"/>
                  </a:ext>
                </a:extLst>
              </p:cNvPr>
              <p:cNvGraphicFramePr>
                <a:graphicFrameLocks noGrp="1"/>
              </p:cNvGraphicFramePr>
              <p:nvPr>
                <p:extLst>
                  <p:ext uri="{D42A27DB-BD31-4B8C-83A1-F6EECF244321}">
                    <p14:modId xmlns:p14="http://schemas.microsoft.com/office/powerpoint/2010/main" val="2349746438"/>
                  </p:ext>
                </p:extLst>
              </p:nvPr>
            </p:nvGraphicFramePr>
            <p:xfrm>
              <a:off x="641685" y="9103575"/>
              <a:ext cx="7753371" cy="1584960"/>
            </p:xfrm>
            <a:graphic>
              <a:graphicData uri="http://schemas.openxmlformats.org/drawingml/2006/table">
                <a:tbl>
                  <a:tblPr firstRow="1" bandRow="1">
                    <a:tableStyleId>{5940675A-B579-460E-94D1-54222C63F5DA}</a:tableStyleId>
                  </a:tblPr>
                  <a:tblGrid>
                    <a:gridCol w="3872634">
                      <a:extLst>
                        <a:ext uri="{9D8B030D-6E8A-4147-A177-3AD203B41FA5}">
                          <a16:colId xmlns:a16="http://schemas.microsoft.com/office/drawing/2014/main" val="1790948220"/>
                        </a:ext>
                      </a:extLst>
                    </a:gridCol>
                    <a:gridCol w="1296280">
                      <a:extLst>
                        <a:ext uri="{9D8B030D-6E8A-4147-A177-3AD203B41FA5}">
                          <a16:colId xmlns:a16="http://schemas.microsoft.com/office/drawing/2014/main" val="2500700513"/>
                        </a:ext>
                      </a:extLst>
                    </a:gridCol>
                    <a:gridCol w="2584457">
                      <a:extLst>
                        <a:ext uri="{9D8B030D-6E8A-4147-A177-3AD203B41FA5}">
                          <a16:colId xmlns:a16="http://schemas.microsoft.com/office/drawing/2014/main" val="2823300017"/>
                        </a:ext>
                      </a:extLst>
                    </a:gridCol>
                  </a:tblGrid>
                  <a:tr h="396240">
                    <a:tc>
                      <a:txBody>
                        <a:bodyPr/>
                        <a:lstStyle/>
                        <a:p>
                          <a:pPr marL="0" marR="0" lvl="0" indent="0" algn="ctr" defTabSz="899952" rtl="1" eaLnBrk="1" fontAlgn="auto" latinLnBrk="0" hangingPunct="1">
                            <a:lnSpc>
                              <a:spcPct val="100000"/>
                            </a:lnSpc>
                            <a:spcBef>
                              <a:spcPts val="0"/>
                            </a:spcBef>
                            <a:spcAft>
                              <a:spcPts val="0"/>
                            </a:spcAft>
                            <a:buClrTx/>
                            <a:buSzTx/>
                            <a:buFontTx/>
                            <a:buNone/>
                            <a:tabLst/>
                            <a:defRPr/>
                          </a:pPr>
                          <a:r>
                            <a:rPr lang="ar-SA" sz="2000" dirty="0">
                              <a:latin typeface="DIN NEXT™ ARABIC LIGHT" panose="020B0303020203050203" pitchFamily="34" charset="-78"/>
                              <a:cs typeface="DIN NEXT™ ARABIC LIGHT" panose="020B0303020203050203" pitchFamily="34" charset="-78"/>
                            </a:rPr>
                            <a:t>6.3</a:t>
                          </a:r>
                        </a:p>
                      </a:txBody>
                      <a:tcPr>
                        <a:solidFill>
                          <a:schemeClr val="bg1"/>
                        </a:solidFill>
                      </a:tcPr>
                    </a:tc>
                    <a:tc>
                      <a:txBody>
                        <a:bodyPr/>
                        <a:lstStyle/>
                        <a:p>
                          <a:pPr algn="r"/>
                          <a:r>
                            <a:rPr lang="ar-SA" sz="2000" dirty="0">
                              <a:latin typeface="DIN NEXT™ ARABIC LIGHT" panose="020B0303020203050203" pitchFamily="34" charset="-78"/>
                              <a:cs typeface="DIN NEXT™ ARABIC LIGHT" panose="020B0303020203050203" pitchFamily="34" charset="-78"/>
                            </a:rPr>
                            <a:t>شمال</a:t>
                          </a:r>
                          <a:endParaRPr lang="en-GB" sz="2000" dirty="0">
                            <a:latin typeface="DIN NEXT™ ARABIC LIGHT" panose="020B0303020203050203" pitchFamily="34" charset="-78"/>
                            <a:cs typeface="DIN NEXT™ ARABIC LIGHT" panose="020B0303020203050203" pitchFamily="34" charset="-78"/>
                          </a:endParaRPr>
                        </a:p>
                      </a:txBody>
                      <a:tcPr>
                        <a:solidFill>
                          <a:schemeClr val="bg1"/>
                        </a:solidFill>
                      </a:tcPr>
                    </a:tc>
                    <a:tc rowSpan="4">
                      <a:txBody>
                        <a:bodyPr/>
                        <a:lstStyle/>
                        <a:p>
                          <a:endParaRPr lang="en-US"/>
                        </a:p>
                      </a:txBody>
                      <a:tcPr anchor="ctr">
                        <a:blipFill>
                          <a:blip r:embed="rId4"/>
                          <a:stretch>
                            <a:fillRect l="-200472" t="-1533" r="-472" b="-6897"/>
                          </a:stretch>
                        </a:blipFill>
                      </a:tcPr>
                    </a:tc>
                    <a:extLst>
                      <a:ext uri="{0D108BD9-81ED-4DB2-BD59-A6C34878D82A}">
                        <a16:rowId xmlns:a16="http://schemas.microsoft.com/office/drawing/2014/main" val="2166675828"/>
                      </a:ext>
                    </a:extLst>
                  </a:tr>
                  <a:tr h="396240">
                    <a:tc>
                      <a:txBody>
                        <a:bodyPr/>
                        <a:lstStyle/>
                        <a:p>
                          <a:pPr algn="ctr"/>
                          <a:r>
                            <a:rPr lang="ar-SA" sz="2000" dirty="0">
                              <a:latin typeface="DIN NEXT™ ARABIC LIGHT" panose="020B0303020203050203" pitchFamily="34" charset="-78"/>
                              <a:cs typeface="DIN NEXT™ ARABIC LIGHT" panose="020B0303020203050203" pitchFamily="34" charset="-78"/>
                            </a:rPr>
                            <a:t>7.55</a:t>
                          </a:r>
                          <a:endParaRPr lang="en-GB" sz="2000" dirty="0">
                            <a:latin typeface="DIN NEXT™ ARABIC LIGHT" panose="020B0303020203050203" pitchFamily="34" charset="-78"/>
                            <a:cs typeface="DIN NEXT™ ARABIC LIGHT" panose="020B0303020203050203" pitchFamily="34" charset="-78"/>
                          </a:endParaRPr>
                        </a:p>
                      </a:txBody>
                      <a:tcPr>
                        <a:solidFill>
                          <a:schemeClr val="bg1"/>
                        </a:solidFill>
                      </a:tcPr>
                    </a:tc>
                    <a:tc>
                      <a:txBody>
                        <a:bodyPr/>
                        <a:lstStyle/>
                        <a:p>
                          <a:pPr algn="r"/>
                          <a:r>
                            <a:rPr lang="ar-SA" sz="2000" dirty="0">
                              <a:latin typeface="DIN NEXT™ ARABIC LIGHT" panose="020B0303020203050203" pitchFamily="34" charset="-78"/>
                              <a:cs typeface="DIN NEXT™ ARABIC LIGHT" panose="020B0303020203050203" pitchFamily="34" charset="-78"/>
                            </a:rPr>
                            <a:t>جنوبا</a:t>
                          </a:r>
                          <a:endParaRPr lang="en-GB" sz="2000" dirty="0">
                            <a:latin typeface="DIN NEXT™ ARABIC LIGHT" panose="020B0303020203050203" pitchFamily="34" charset="-78"/>
                            <a:cs typeface="DIN NEXT™ ARABIC LIGHT" panose="020B0303020203050203" pitchFamily="34" charset="-78"/>
                          </a:endParaRPr>
                        </a:p>
                      </a:txBody>
                      <a:tcPr>
                        <a:solidFill>
                          <a:schemeClr val="bg1"/>
                        </a:solidFill>
                      </a:tcPr>
                    </a:tc>
                    <a:tc vMerge="1">
                      <a:txBody>
                        <a:bodyPr/>
                        <a:lstStyle/>
                        <a:p>
                          <a:endParaRPr lang="en-GB" dirty="0"/>
                        </a:p>
                      </a:txBody>
                      <a:tcPr/>
                    </a:tc>
                    <a:extLst>
                      <a:ext uri="{0D108BD9-81ED-4DB2-BD59-A6C34878D82A}">
                        <a16:rowId xmlns:a16="http://schemas.microsoft.com/office/drawing/2014/main" val="3806755984"/>
                      </a:ext>
                    </a:extLst>
                  </a:tr>
                  <a:tr h="396240">
                    <a:tc>
                      <a:txBody>
                        <a:bodyPr/>
                        <a:lstStyle/>
                        <a:p>
                          <a:pPr algn="ctr"/>
                          <a:r>
                            <a:rPr lang="ar-SA" sz="2000" dirty="0">
                              <a:latin typeface="DIN NEXT™ ARABIC LIGHT" panose="020B0303020203050203" pitchFamily="34" charset="-78"/>
                              <a:cs typeface="DIN NEXT™ ARABIC LIGHT" panose="020B0303020203050203" pitchFamily="34" charset="-78"/>
                            </a:rPr>
                            <a:t>17.3</a:t>
                          </a:r>
                          <a:endParaRPr lang="en-GB" sz="2000" dirty="0">
                            <a:latin typeface="DIN NEXT™ ARABIC LIGHT" panose="020B0303020203050203" pitchFamily="34" charset="-78"/>
                            <a:cs typeface="DIN NEXT™ ARABIC LIGHT" panose="020B0303020203050203" pitchFamily="34" charset="-78"/>
                          </a:endParaRPr>
                        </a:p>
                      </a:txBody>
                      <a:tcPr>
                        <a:solidFill>
                          <a:schemeClr val="bg1"/>
                        </a:solidFill>
                      </a:tcPr>
                    </a:tc>
                    <a:tc>
                      <a:txBody>
                        <a:bodyPr/>
                        <a:lstStyle/>
                        <a:p>
                          <a:pPr algn="r"/>
                          <a:r>
                            <a:rPr lang="ar-SA" sz="2000" dirty="0">
                              <a:latin typeface="DIN NEXT™ ARABIC LIGHT" panose="020B0303020203050203" pitchFamily="34" charset="-78"/>
                              <a:cs typeface="DIN NEXT™ ARABIC LIGHT" panose="020B0303020203050203" pitchFamily="34" charset="-78"/>
                            </a:rPr>
                            <a:t>شرقا</a:t>
                          </a:r>
                          <a:endParaRPr lang="en-GB" sz="2000" dirty="0">
                            <a:latin typeface="DIN NEXT™ ARABIC LIGHT" panose="020B0303020203050203" pitchFamily="34" charset="-78"/>
                            <a:cs typeface="DIN NEXT™ ARABIC LIGHT" panose="020B0303020203050203" pitchFamily="34" charset="-78"/>
                          </a:endParaRPr>
                        </a:p>
                      </a:txBody>
                      <a:tcPr>
                        <a:solidFill>
                          <a:schemeClr val="bg1"/>
                        </a:solidFill>
                      </a:tcPr>
                    </a:tc>
                    <a:tc vMerge="1">
                      <a:txBody>
                        <a:bodyPr/>
                        <a:lstStyle/>
                        <a:p>
                          <a:endParaRPr lang="en-GB" dirty="0"/>
                        </a:p>
                      </a:txBody>
                      <a:tcPr/>
                    </a:tc>
                    <a:extLst>
                      <a:ext uri="{0D108BD9-81ED-4DB2-BD59-A6C34878D82A}">
                        <a16:rowId xmlns:a16="http://schemas.microsoft.com/office/drawing/2014/main" val="699704764"/>
                      </a:ext>
                    </a:extLst>
                  </a:tr>
                  <a:tr h="396240">
                    <a:tc>
                      <a:txBody>
                        <a:bodyPr/>
                        <a:lstStyle/>
                        <a:p>
                          <a:pPr algn="ctr"/>
                          <a:r>
                            <a:rPr lang="ar-SA" sz="2000" dirty="0">
                              <a:latin typeface="DIN NEXT™ ARABIC LIGHT" panose="020B0303020203050203" pitchFamily="34" charset="-78"/>
                              <a:cs typeface="DIN NEXT™ ARABIC LIGHT" panose="020B0303020203050203" pitchFamily="34" charset="-78"/>
                            </a:rPr>
                            <a:t>-</a:t>
                          </a:r>
                          <a:endParaRPr lang="en-GB" sz="2000" dirty="0">
                            <a:latin typeface="DIN NEXT™ ARABIC LIGHT" panose="020B0303020203050203" pitchFamily="34" charset="-78"/>
                            <a:cs typeface="DIN NEXT™ ARABIC LIGHT" panose="020B0303020203050203" pitchFamily="34" charset="-78"/>
                          </a:endParaRPr>
                        </a:p>
                      </a:txBody>
                      <a:tcPr>
                        <a:solidFill>
                          <a:schemeClr val="bg1"/>
                        </a:solidFill>
                      </a:tcPr>
                    </a:tc>
                    <a:tc>
                      <a:txBody>
                        <a:bodyPr/>
                        <a:lstStyle/>
                        <a:p>
                          <a:pPr algn="r"/>
                          <a:r>
                            <a:rPr lang="ar-SA" sz="2000" dirty="0">
                              <a:latin typeface="DIN NEXT™ ARABIC LIGHT" panose="020B0303020203050203" pitchFamily="34" charset="-78"/>
                              <a:cs typeface="DIN NEXT™ ARABIC LIGHT" panose="020B0303020203050203" pitchFamily="34" charset="-78"/>
                            </a:rPr>
                            <a:t>غربا</a:t>
                          </a:r>
                          <a:endParaRPr lang="en-GB" sz="2000" dirty="0">
                            <a:latin typeface="DIN NEXT™ ARABIC LIGHT" panose="020B0303020203050203" pitchFamily="34" charset="-78"/>
                            <a:cs typeface="DIN NEXT™ ARABIC LIGHT" panose="020B0303020203050203" pitchFamily="34" charset="-78"/>
                          </a:endParaRPr>
                        </a:p>
                      </a:txBody>
                      <a:tcPr>
                        <a:solidFill>
                          <a:schemeClr val="bg1"/>
                        </a:solidFill>
                      </a:tcPr>
                    </a:tc>
                    <a:tc vMerge="1">
                      <a:txBody>
                        <a:bodyPr/>
                        <a:lstStyle/>
                        <a:p>
                          <a:endParaRPr lang="en-GB" dirty="0"/>
                        </a:p>
                      </a:txBody>
                      <a:tcPr/>
                    </a:tc>
                    <a:extLst>
                      <a:ext uri="{0D108BD9-81ED-4DB2-BD59-A6C34878D82A}">
                        <a16:rowId xmlns:a16="http://schemas.microsoft.com/office/drawing/2014/main" val="465949881"/>
                      </a:ext>
                    </a:extLst>
                  </a:tr>
                </a:tbl>
              </a:graphicData>
            </a:graphic>
          </p:graphicFrame>
        </mc:Fallback>
      </mc:AlternateContent>
      <p:pic>
        <p:nvPicPr>
          <p:cNvPr id="5" name="Picture 4" descr="A sign with writing on it&#10;&#10;AI-generated content may be incorrect.">
            <a:extLst>
              <a:ext uri="{FF2B5EF4-FFF2-40B4-BE49-F238E27FC236}">
                <a16:creationId xmlns:a16="http://schemas.microsoft.com/office/drawing/2014/main" id="{65D4EA48-70B5-8230-A243-E5764B9D3A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382" y="1516217"/>
            <a:ext cx="8486802" cy="5059778"/>
          </a:xfrm>
          <a:prstGeom prst="rect">
            <a:avLst/>
          </a:prstGeom>
        </p:spPr>
      </p:pic>
    </p:spTree>
    <p:extLst>
      <p:ext uri="{BB962C8B-B14F-4D97-AF65-F5344CB8AC3E}">
        <p14:creationId xmlns:p14="http://schemas.microsoft.com/office/powerpoint/2010/main" val="18868759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803E1-12C6-21FD-B47C-113D371DF351}"/>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8C4A105F-B78B-0D7E-5F90-EEB250B7CFB0}"/>
              </a:ext>
            </a:extLst>
          </p:cNvPr>
          <p:cNvSpPr/>
          <p:nvPr/>
        </p:nvSpPr>
        <p:spPr>
          <a:xfrm>
            <a:off x="1" y="0"/>
            <a:ext cx="8999538" cy="1109312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6">
            <a:extLst>
              <a:ext uri="{FF2B5EF4-FFF2-40B4-BE49-F238E27FC236}">
                <a16:creationId xmlns:a16="http://schemas.microsoft.com/office/drawing/2014/main" id="{79A9733D-A36B-84CD-8EB0-76C22A4639C6}"/>
              </a:ext>
            </a:extLst>
          </p:cNvPr>
          <p:cNvSpPr/>
          <p:nvPr/>
        </p:nvSpPr>
        <p:spPr>
          <a:xfrm>
            <a:off x="297767" y="2414383"/>
            <a:ext cx="8255000" cy="2873652"/>
          </a:xfrm>
          <a:custGeom>
            <a:avLst/>
            <a:gdLst/>
            <a:ahLst/>
            <a:cxnLst/>
            <a:rect l="l" t="t" r="r" b="b"/>
            <a:pathLst>
              <a:path w="11090799" h="4592882">
                <a:moveTo>
                  <a:pt x="10966338" y="4592882"/>
                </a:moveTo>
                <a:lnTo>
                  <a:pt x="124460" y="4592882"/>
                </a:lnTo>
                <a:cubicBezTo>
                  <a:pt x="55880" y="4592882"/>
                  <a:pt x="0" y="4537002"/>
                  <a:pt x="0" y="4468422"/>
                </a:cubicBezTo>
                <a:lnTo>
                  <a:pt x="0" y="124460"/>
                </a:lnTo>
                <a:cubicBezTo>
                  <a:pt x="0" y="55880"/>
                  <a:pt x="55880" y="0"/>
                  <a:pt x="124460" y="0"/>
                </a:cubicBezTo>
                <a:lnTo>
                  <a:pt x="10966339" y="0"/>
                </a:lnTo>
                <a:cubicBezTo>
                  <a:pt x="11034919" y="0"/>
                  <a:pt x="11090799" y="55880"/>
                  <a:pt x="11090799" y="124460"/>
                </a:cubicBezTo>
                <a:lnTo>
                  <a:pt x="11090799" y="4468422"/>
                </a:lnTo>
                <a:cubicBezTo>
                  <a:pt x="11090799" y="4537002"/>
                  <a:pt x="11034919" y="4592882"/>
                  <a:pt x="10966339" y="4592882"/>
                </a:cubicBezTo>
                <a:close/>
              </a:path>
            </a:pathLst>
          </a:custGeom>
          <a:noFill/>
          <a:ln>
            <a:noFill/>
          </a:ln>
        </p:spPr>
        <p:style>
          <a:lnRef idx="2">
            <a:schemeClr val="dk1"/>
          </a:lnRef>
          <a:fillRef idx="1">
            <a:schemeClr val="lt1"/>
          </a:fillRef>
          <a:effectRef idx="0">
            <a:schemeClr val="dk1"/>
          </a:effectRef>
          <a:fontRef idx="minor">
            <a:schemeClr val="dk1"/>
          </a:fontRef>
        </p:style>
        <p:txBody>
          <a:bodyPr anchor="ctr"/>
          <a:lstStyle/>
          <a:p>
            <a:pPr marL="514350" indent="-514350" algn="justLow" rtl="1">
              <a:buFont typeface="+mj-lt"/>
              <a:buAutoNum type="arabicPeriod"/>
            </a:pPr>
            <a:r>
              <a:rPr lang="ar-SA" sz="3200" dirty="0">
                <a:solidFill>
                  <a:srgbClr val="022A3C"/>
                </a:solidFill>
                <a:latin typeface="DIN NEXT™ ARABIC ULTRALIGHT" panose="020B0203020203050203" pitchFamily="34" charset="-78"/>
                <a:cs typeface="DIN NEXT™ ARABIC ULTRALIGHT" panose="020B0203020203050203" pitchFamily="34" charset="-78"/>
              </a:rPr>
              <a:t>دارسة الاصول </a:t>
            </a:r>
          </a:p>
          <a:p>
            <a:pPr marL="457200" indent="-457200" algn="justLow" rtl="1">
              <a:buFont typeface="Wingdings" panose="05000000000000000000" pitchFamily="2" charset="2"/>
              <a:buChar char="§"/>
            </a:pPr>
            <a:r>
              <a:rPr lang="ar-SA" sz="3200" dirty="0">
                <a:solidFill>
                  <a:srgbClr val="022A3C"/>
                </a:solidFill>
                <a:latin typeface="DIN NEXT™ ARABIC ULTRALIGHT" panose="020B0203020203050203" pitchFamily="34" charset="-78"/>
                <a:cs typeface="DIN NEXT™ ARABIC ULTRALIGHT" panose="020B0203020203050203" pitchFamily="34" charset="-78"/>
              </a:rPr>
              <a:t>تم إجراءا مقارنة سوقية مع عقارات مشابهه لتحديد القيمة السوقية.</a:t>
            </a:r>
          </a:p>
          <a:p>
            <a:pPr algn="justLow" rtl="1"/>
            <a:r>
              <a:rPr lang="ar-SA" sz="3200" dirty="0">
                <a:solidFill>
                  <a:srgbClr val="022A3C"/>
                </a:solidFill>
                <a:latin typeface="DIN NEXT™ ARABIC ULTRALIGHT" panose="020B0203020203050203" pitchFamily="34" charset="-78"/>
                <a:cs typeface="DIN NEXT™ ARABIC ULTRALIGHT" panose="020B0203020203050203" pitchFamily="34" charset="-78"/>
              </a:rPr>
              <a:t>2. الإجراءات الميدانية:</a:t>
            </a:r>
          </a:p>
          <a:p>
            <a:pPr marL="457200" indent="-457200" algn="justLow" rtl="1">
              <a:buFont typeface="Wingdings" panose="05000000000000000000" pitchFamily="2" charset="2"/>
              <a:buChar char="§"/>
            </a:pPr>
            <a:r>
              <a:rPr lang="ar-SA" sz="3200" dirty="0">
                <a:solidFill>
                  <a:srgbClr val="022A3C"/>
                </a:solidFill>
                <a:latin typeface="DIN NEXT™ ARABIC ULTRALIGHT" panose="020B0203020203050203" pitchFamily="34" charset="-78"/>
                <a:cs typeface="DIN NEXT™ ARABIC ULTRALIGHT" panose="020B0203020203050203" pitchFamily="34" charset="-78"/>
              </a:rPr>
              <a:t>تمت زيارة الجهات الرسمية لاستخراج التصاريح اللازمة</a:t>
            </a:r>
          </a:p>
          <a:p>
            <a:pPr algn="justLow" rtl="1"/>
            <a:r>
              <a:rPr lang="ar-SA" sz="3200" dirty="0">
                <a:solidFill>
                  <a:srgbClr val="022A3C"/>
                </a:solidFill>
                <a:latin typeface="DIN NEXT™ ARABIC ULTRALIGHT" panose="020B0203020203050203" pitchFamily="34" charset="-78"/>
                <a:cs typeface="DIN NEXT™ ARABIC ULTRALIGHT" panose="020B0203020203050203" pitchFamily="34" charset="-78"/>
              </a:rPr>
              <a:t>3. خطة البيع:</a:t>
            </a:r>
          </a:p>
          <a:p>
            <a:pPr marL="457200" indent="-457200" algn="justLow" rtl="1">
              <a:buFont typeface="Wingdings" panose="05000000000000000000" pitchFamily="2" charset="2"/>
              <a:buChar char="§"/>
            </a:pPr>
            <a:r>
              <a:rPr lang="ar-SA" sz="3200" dirty="0">
                <a:solidFill>
                  <a:srgbClr val="022A3C"/>
                </a:solidFill>
                <a:latin typeface="DIN NEXT™ ARABIC ULTRALIGHT" panose="020B0203020203050203" pitchFamily="34" charset="-78"/>
                <a:cs typeface="DIN NEXT™ ARABIC ULTRALIGHT" panose="020B0203020203050203" pitchFamily="34" charset="-78"/>
              </a:rPr>
              <a:t>تم اعداد ملف تسويقي لجميع الشقق</a:t>
            </a:r>
          </a:p>
          <a:p>
            <a:pPr marL="457200" indent="-457200" algn="justLow" rtl="1">
              <a:buFont typeface="Wingdings" panose="05000000000000000000" pitchFamily="2" charset="2"/>
              <a:buChar char="§"/>
            </a:pPr>
            <a:r>
              <a:rPr lang="ar-SA" sz="3200" dirty="0">
                <a:solidFill>
                  <a:srgbClr val="022A3C"/>
                </a:solidFill>
                <a:latin typeface="DIN NEXT™ ARABIC ULTRALIGHT" panose="020B0203020203050203" pitchFamily="34" charset="-78"/>
                <a:cs typeface="DIN NEXT™ ARABIC ULTRALIGHT" panose="020B0203020203050203" pitchFamily="34" charset="-78"/>
              </a:rPr>
              <a:t>تم تحديد الجمهور المستهدف بناءا على الموقع والميزات</a:t>
            </a:r>
          </a:p>
        </p:txBody>
      </p:sp>
      <p:sp>
        <p:nvSpPr>
          <p:cNvPr id="2" name="TextBox 13">
            <a:extLst>
              <a:ext uri="{FF2B5EF4-FFF2-40B4-BE49-F238E27FC236}">
                <a16:creationId xmlns:a16="http://schemas.microsoft.com/office/drawing/2014/main" id="{0299B063-7811-1626-D6B0-1D63C9949AA1}"/>
              </a:ext>
            </a:extLst>
          </p:cNvPr>
          <p:cNvSpPr txBox="1"/>
          <p:nvPr/>
        </p:nvSpPr>
        <p:spPr>
          <a:xfrm>
            <a:off x="297767" y="796237"/>
            <a:ext cx="8255000" cy="721351"/>
          </a:xfrm>
          <a:prstGeom prst="rect">
            <a:avLst/>
          </a:prstGeom>
        </p:spPr>
        <p:txBody>
          <a:bodyPr wrap="square" lIns="0" tIns="0" rIns="0" bIns="0" rtlCol="0" anchor="t">
            <a:spAutoFit/>
          </a:bodyPr>
          <a:lstStyle/>
          <a:p>
            <a:pPr algn="r" rtl="1">
              <a:lnSpc>
                <a:spcPts val="6282"/>
              </a:lnSpc>
            </a:pPr>
            <a:r>
              <a:rPr lang="ar-SA" sz="3200" dirty="0">
                <a:solidFill>
                  <a:srgbClr val="022A3C"/>
                </a:solidFill>
                <a:latin typeface="DIN NEXT™ ARABIC BLACK" panose="020B0A03020203050203" pitchFamily="34" charset="-78"/>
                <a:cs typeface="DIN NEXT™ ARABIC BLACK" panose="020B0A03020203050203" pitchFamily="34" charset="-78"/>
              </a:rPr>
              <a:t>المرحلة الاولى : التخطيط والتحضير</a:t>
            </a:r>
          </a:p>
        </p:txBody>
      </p:sp>
      <p:sp>
        <p:nvSpPr>
          <p:cNvPr id="5" name="TextBox 13">
            <a:extLst>
              <a:ext uri="{FF2B5EF4-FFF2-40B4-BE49-F238E27FC236}">
                <a16:creationId xmlns:a16="http://schemas.microsoft.com/office/drawing/2014/main" id="{6DB34691-B74A-27BB-9E6F-4FBDB3DD1A54}"/>
              </a:ext>
            </a:extLst>
          </p:cNvPr>
          <p:cNvSpPr txBox="1"/>
          <p:nvPr/>
        </p:nvSpPr>
        <p:spPr>
          <a:xfrm>
            <a:off x="316817" y="6034987"/>
            <a:ext cx="8255000" cy="721351"/>
          </a:xfrm>
          <a:prstGeom prst="rect">
            <a:avLst/>
          </a:prstGeom>
        </p:spPr>
        <p:txBody>
          <a:bodyPr wrap="square" lIns="0" tIns="0" rIns="0" bIns="0" rtlCol="0" anchor="t">
            <a:spAutoFit/>
          </a:bodyPr>
          <a:lstStyle/>
          <a:p>
            <a:pPr algn="r" rtl="1">
              <a:lnSpc>
                <a:spcPts val="6282"/>
              </a:lnSpc>
            </a:pPr>
            <a:r>
              <a:rPr lang="ar-SA" sz="3200" dirty="0">
                <a:solidFill>
                  <a:srgbClr val="022A3C"/>
                </a:solidFill>
                <a:latin typeface="DIN NEXT™ ARABIC BLACK" panose="020B0A03020203050203" pitchFamily="34" charset="-78"/>
                <a:cs typeface="DIN NEXT™ ARABIC BLACK" panose="020B0A03020203050203" pitchFamily="34" charset="-78"/>
              </a:rPr>
              <a:t>المرحلة الثانية : التسويق</a:t>
            </a:r>
          </a:p>
        </p:txBody>
      </p:sp>
      <p:sp>
        <p:nvSpPr>
          <p:cNvPr id="6" name="Freeform 6">
            <a:extLst>
              <a:ext uri="{FF2B5EF4-FFF2-40B4-BE49-F238E27FC236}">
                <a16:creationId xmlns:a16="http://schemas.microsoft.com/office/drawing/2014/main" id="{87F1FEFE-216F-A0F1-64CA-15500FA78C22}"/>
              </a:ext>
            </a:extLst>
          </p:cNvPr>
          <p:cNvSpPr/>
          <p:nvPr/>
        </p:nvSpPr>
        <p:spPr>
          <a:xfrm>
            <a:off x="297767" y="6853033"/>
            <a:ext cx="8255000" cy="2873652"/>
          </a:xfrm>
          <a:custGeom>
            <a:avLst/>
            <a:gdLst/>
            <a:ahLst/>
            <a:cxnLst/>
            <a:rect l="l" t="t" r="r" b="b"/>
            <a:pathLst>
              <a:path w="11090799" h="4592882">
                <a:moveTo>
                  <a:pt x="10966338" y="4592882"/>
                </a:moveTo>
                <a:lnTo>
                  <a:pt x="124460" y="4592882"/>
                </a:lnTo>
                <a:cubicBezTo>
                  <a:pt x="55880" y="4592882"/>
                  <a:pt x="0" y="4537002"/>
                  <a:pt x="0" y="4468422"/>
                </a:cubicBezTo>
                <a:lnTo>
                  <a:pt x="0" y="124460"/>
                </a:lnTo>
                <a:cubicBezTo>
                  <a:pt x="0" y="55880"/>
                  <a:pt x="55880" y="0"/>
                  <a:pt x="124460" y="0"/>
                </a:cubicBezTo>
                <a:lnTo>
                  <a:pt x="10966339" y="0"/>
                </a:lnTo>
                <a:cubicBezTo>
                  <a:pt x="11034919" y="0"/>
                  <a:pt x="11090799" y="55880"/>
                  <a:pt x="11090799" y="124460"/>
                </a:cubicBezTo>
                <a:lnTo>
                  <a:pt x="11090799" y="4468422"/>
                </a:lnTo>
                <a:cubicBezTo>
                  <a:pt x="11090799" y="4537002"/>
                  <a:pt x="11034919" y="4592882"/>
                  <a:pt x="10966339" y="4592882"/>
                </a:cubicBezTo>
                <a:close/>
              </a:path>
            </a:pathLst>
          </a:custGeom>
          <a:noFill/>
          <a:ln>
            <a:noFill/>
          </a:ln>
        </p:spPr>
        <p:style>
          <a:lnRef idx="2">
            <a:schemeClr val="dk1"/>
          </a:lnRef>
          <a:fillRef idx="1">
            <a:schemeClr val="lt1"/>
          </a:fillRef>
          <a:effectRef idx="0">
            <a:schemeClr val="dk1"/>
          </a:effectRef>
          <a:fontRef idx="minor">
            <a:schemeClr val="dk1"/>
          </a:fontRef>
        </p:style>
        <p:txBody>
          <a:bodyPr anchor="ctr"/>
          <a:lstStyle/>
          <a:p>
            <a:pPr marL="514350" indent="-514350" algn="justLow" rtl="1">
              <a:buFont typeface="+mj-lt"/>
              <a:buAutoNum type="arabicPeriod"/>
            </a:pPr>
            <a:r>
              <a:rPr lang="ar-SA" sz="3200" dirty="0">
                <a:solidFill>
                  <a:srgbClr val="022A3C"/>
                </a:solidFill>
                <a:latin typeface="DIN NEXT™ ARABIC ULTRALIGHT" panose="020B0203020203050203" pitchFamily="34" charset="-78"/>
                <a:cs typeface="DIN NEXT™ ARABIC ULTRALIGHT" panose="020B0203020203050203" pitchFamily="34" charset="-78"/>
              </a:rPr>
              <a:t>التسويق الميداني</a:t>
            </a:r>
          </a:p>
          <a:p>
            <a:pPr marL="457200" indent="-457200" algn="justLow" rtl="1">
              <a:buFont typeface="Wingdings" panose="05000000000000000000" pitchFamily="2" charset="2"/>
              <a:buChar char="§"/>
            </a:pPr>
            <a:r>
              <a:rPr lang="ar-SA" sz="3200" dirty="0">
                <a:solidFill>
                  <a:srgbClr val="022A3C"/>
                </a:solidFill>
                <a:latin typeface="DIN NEXT™ ARABIC ULTRALIGHT" panose="020B0203020203050203" pitchFamily="34" charset="-78"/>
                <a:cs typeface="DIN NEXT™ ARABIC ULTRALIGHT" panose="020B0203020203050203" pitchFamily="34" charset="-78"/>
              </a:rPr>
              <a:t>تمت زيارة المكاتب العقارية القريبة من السكن لعرض تفاصيل المزاد</a:t>
            </a:r>
          </a:p>
          <a:p>
            <a:pPr marL="457200" indent="-457200" algn="justLow" rtl="1">
              <a:buFont typeface="Wingdings" panose="05000000000000000000" pitchFamily="2" charset="2"/>
              <a:buChar char="§"/>
            </a:pPr>
            <a:r>
              <a:rPr lang="ar-SA" sz="3200" dirty="0">
                <a:solidFill>
                  <a:srgbClr val="022A3C"/>
                </a:solidFill>
                <a:latin typeface="DIN NEXT™ ARABIC ULTRALIGHT" panose="020B0203020203050203" pitchFamily="34" charset="-78"/>
                <a:cs typeface="DIN NEXT™ ARABIC ULTRALIGHT" panose="020B0203020203050203" pitchFamily="34" charset="-78"/>
              </a:rPr>
              <a:t>التواصل المباشر مع الجيران والسكان في المناطق المحيطة بالعقارات</a:t>
            </a:r>
          </a:p>
        </p:txBody>
      </p:sp>
      <p:pic>
        <p:nvPicPr>
          <p:cNvPr id="3" name="Picture 2">
            <a:extLst>
              <a:ext uri="{FF2B5EF4-FFF2-40B4-BE49-F238E27FC236}">
                <a16:creationId xmlns:a16="http://schemas.microsoft.com/office/drawing/2014/main" id="{0182BB48-7F3A-E74A-B2C1-FFEF59A15B09}"/>
              </a:ext>
            </a:extLst>
          </p:cNvPr>
          <p:cNvPicPr>
            <a:picLocks noChangeAspect="1"/>
          </p:cNvPicPr>
          <p:nvPr/>
        </p:nvPicPr>
        <p:blipFill>
          <a:blip r:embed="rId2"/>
          <a:stretch>
            <a:fillRect/>
          </a:stretch>
        </p:blipFill>
        <p:spPr>
          <a:xfrm>
            <a:off x="4610" y="-1"/>
            <a:ext cx="8990317" cy="11123613"/>
          </a:xfrm>
          <a:prstGeom prst="rect">
            <a:avLst/>
          </a:prstGeom>
        </p:spPr>
      </p:pic>
    </p:spTree>
    <p:extLst>
      <p:ext uri="{BB962C8B-B14F-4D97-AF65-F5344CB8AC3E}">
        <p14:creationId xmlns:p14="http://schemas.microsoft.com/office/powerpoint/2010/main" val="16009413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C8D2D-D1F4-18C4-BBFF-5E34BAE693C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9BAAEDD-4444-A5D3-A380-CC37761988B5}"/>
              </a:ext>
            </a:extLst>
          </p:cNvPr>
          <p:cNvSpPr/>
          <p:nvPr/>
        </p:nvSpPr>
        <p:spPr>
          <a:xfrm>
            <a:off x="1" y="0"/>
            <a:ext cx="8999538" cy="1109312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EAF96944-52F3-5B44-F5D2-BA0E0896B8FD}"/>
              </a:ext>
            </a:extLst>
          </p:cNvPr>
          <p:cNvPicPr>
            <a:picLocks noChangeAspect="1"/>
          </p:cNvPicPr>
          <p:nvPr/>
        </p:nvPicPr>
        <p:blipFill>
          <a:blip r:embed="rId2"/>
          <a:stretch>
            <a:fillRect/>
          </a:stretch>
        </p:blipFill>
        <p:spPr>
          <a:xfrm>
            <a:off x="4610" y="-1"/>
            <a:ext cx="8990317" cy="11123613"/>
          </a:xfrm>
          <a:prstGeom prst="rect">
            <a:avLst/>
          </a:prstGeom>
        </p:spPr>
      </p:pic>
      <p:sp>
        <p:nvSpPr>
          <p:cNvPr id="4" name="Freeform 6">
            <a:extLst>
              <a:ext uri="{FF2B5EF4-FFF2-40B4-BE49-F238E27FC236}">
                <a16:creationId xmlns:a16="http://schemas.microsoft.com/office/drawing/2014/main" id="{A49B0D9F-0C9E-7D18-AEC2-0F9374CB5015}"/>
              </a:ext>
            </a:extLst>
          </p:cNvPr>
          <p:cNvSpPr/>
          <p:nvPr/>
        </p:nvSpPr>
        <p:spPr>
          <a:xfrm>
            <a:off x="297767" y="2414383"/>
            <a:ext cx="8255000" cy="2873652"/>
          </a:xfrm>
          <a:custGeom>
            <a:avLst/>
            <a:gdLst/>
            <a:ahLst/>
            <a:cxnLst/>
            <a:rect l="l" t="t" r="r" b="b"/>
            <a:pathLst>
              <a:path w="11090799" h="4592882">
                <a:moveTo>
                  <a:pt x="10966338" y="4592882"/>
                </a:moveTo>
                <a:lnTo>
                  <a:pt x="124460" y="4592882"/>
                </a:lnTo>
                <a:cubicBezTo>
                  <a:pt x="55880" y="4592882"/>
                  <a:pt x="0" y="4537002"/>
                  <a:pt x="0" y="4468422"/>
                </a:cubicBezTo>
                <a:lnTo>
                  <a:pt x="0" y="124460"/>
                </a:lnTo>
                <a:cubicBezTo>
                  <a:pt x="0" y="55880"/>
                  <a:pt x="55880" y="0"/>
                  <a:pt x="124460" y="0"/>
                </a:cubicBezTo>
                <a:lnTo>
                  <a:pt x="10966339" y="0"/>
                </a:lnTo>
                <a:cubicBezTo>
                  <a:pt x="11034919" y="0"/>
                  <a:pt x="11090799" y="55880"/>
                  <a:pt x="11090799" y="124460"/>
                </a:cubicBezTo>
                <a:lnTo>
                  <a:pt x="11090799" y="4468422"/>
                </a:lnTo>
                <a:cubicBezTo>
                  <a:pt x="11090799" y="4537002"/>
                  <a:pt x="11034919" y="4592882"/>
                  <a:pt x="10966339" y="4592882"/>
                </a:cubicBezTo>
                <a:close/>
              </a:path>
            </a:pathLst>
          </a:custGeom>
          <a:noFill/>
          <a:ln>
            <a:noFill/>
          </a:ln>
        </p:spPr>
        <p:style>
          <a:lnRef idx="2">
            <a:schemeClr val="dk1"/>
          </a:lnRef>
          <a:fillRef idx="1">
            <a:schemeClr val="lt1"/>
          </a:fillRef>
          <a:effectRef idx="0">
            <a:schemeClr val="dk1"/>
          </a:effectRef>
          <a:fontRef idx="minor">
            <a:schemeClr val="dk1"/>
          </a:fontRef>
        </p:style>
        <p:txBody>
          <a:bodyPr anchor="ctr"/>
          <a:lstStyle/>
          <a:p>
            <a:pPr marL="457200" indent="-457200" algn="justLow" rtl="1">
              <a:buFont typeface="Wingdings" panose="05000000000000000000" pitchFamily="2" charset="2"/>
              <a:buChar char="§"/>
            </a:pPr>
            <a:r>
              <a:rPr lang="ar-SA" sz="3200" dirty="0">
                <a:solidFill>
                  <a:srgbClr val="022A3C"/>
                </a:solidFill>
                <a:latin typeface="DIN NEXT™ ARABIC ULTRALIGHT" panose="020B0203020203050203" pitchFamily="34" charset="-78"/>
                <a:cs typeface="DIN NEXT™ ARABIC ULTRALIGHT" panose="020B0203020203050203" pitchFamily="34" charset="-78"/>
              </a:rPr>
              <a:t>انطلق المزاد في يوم الاحد الموافق 03/11/2024</a:t>
            </a:r>
          </a:p>
          <a:p>
            <a:pPr marL="457200" indent="-457200" algn="justLow" rtl="1">
              <a:buFont typeface="Wingdings" panose="05000000000000000000" pitchFamily="2" charset="2"/>
              <a:buChar char="§"/>
            </a:pPr>
            <a:r>
              <a:rPr lang="ar-SA" sz="3200" dirty="0">
                <a:solidFill>
                  <a:srgbClr val="022A3C"/>
                </a:solidFill>
                <a:latin typeface="DIN NEXT™ ARABIC ULTRALIGHT" panose="020B0203020203050203" pitchFamily="34" charset="-78"/>
                <a:cs typeface="DIN NEXT™ ARABIC ULTRALIGHT" panose="020B0203020203050203" pitchFamily="34" charset="-78"/>
              </a:rPr>
              <a:t>واستمر حتى يوم الاحد الموافق 14/11/2024</a:t>
            </a:r>
          </a:p>
          <a:p>
            <a:pPr marL="457200" indent="-457200" algn="justLow" rtl="1">
              <a:buFont typeface="Wingdings" panose="05000000000000000000" pitchFamily="2" charset="2"/>
              <a:buChar char="§"/>
            </a:pPr>
            <a:r>
              <a:rPr lang="ar-SA" sz="3200" dirty="0">
                <a:solidFill>
                  <a:srgbClr val="022A3C"/>
                </a:solidFill>
                <a:latin typeface="DIN NEXT™ ARABIC ULTRALIGHT" panose="020B0203020203050203" pitchFamily="34" charset="-78"/>
                <a:cs typeface="DIN NEXT™ ARABIC ULTRALIGHT" panose="020B0203020203050203" pitchFamily="34" charset="-78"/>
              </a:rPr>
              <a:t>تمت اقامة المزاد في منتجع التلال في حي الرمال</a:t>
            </a:r>
          </a:p>
          <a:p>
            <a:pPr marL="457200" indent="-457200" algn="justLow" rtl="1">
              <a:buFont typeface="Wingdings" panose="05000000000000000000" pitchFamily="2" charset="2"/>
              <a:buChar char="§"/>
            </a:pPr>
            <a:r>
              <a:rPr lang="ar-SA" sz="3200" dirty="0">
                <a:solidFill>
                  <a:srgbClr val="022A3C"/>
                </a:solidFill>
                <a:latin typeface="DIN NEXT™ ARABIC ULTRALIGHT" panose="020B0203020203050203" pitchFamily="34" charset="-78"/>
                <a:cs typeface="DIN NEXT™ ARABIC ULTRALIGHT" panose="020B0203020203050203" pitchFamily="34" charset="-78"/>
              </a:rPr>
              <a:t>شارك في المزاد عدد 10 شخص وعدد الاشخاص الذين رسى عليهم المزاد 1 شخص </a:t>
            </a:r>
          </a:p>
        </p:txBody>
      </p:sp>
      <p:sp>
        <p:nvSpPr>
          <p:cNvPr id="2" name="TextBox 13">
            <a:extLst>
              <a:ext uri="{FF2B5EF4-FFF2-40B4-BE49-F238E27FC236}">
                <a16:creationId xmlns:a16="http://schemas.microsoft.com/office/drawing/2014/main" id="{D1A4A5FE-0DDE-3981-F12C-B98B85413508}"/>
              </a:ext>
            </a:extLst>
          </p:cNvPr>
          <p:cNvSpPr txBox="1"/>
          <p:nvPr/>
        </p:nvSpPr>
        <p:spPr>
          <a:xfrm>
            <a:off x="297767" y="796237"/>
            <a:ext cx="8255000" cy="1516441"/>
          </a:xfrm>
          <a:prstGeom prst="rect">
            <a:avLst/>
          </a:prstGeom>
        </p:spPr>
        <p:txBody>
          <a:bodyPr wrap="square" lIns="0" tIns="0" rIns="0" bIns="0" rtlCol="0" anchor="t">
            <a:spAutoFit/>
          </a:bodyPr>
          <a:lstStyle/>
          <a:p>
            <a:pPr algn="r" rtl="1">
              <a:lnSpc>
                <a:spcPts val="6282"/>
              </a:lnSpc>
            </a:pPr>
            <a:r>
              <a:rPr lang="ar-SA" sz="3200" dirty="0">
                <a:solidFill>
                  <a:srgbClr val="022A3C"/>
                </a:solidFill>
                <a:latin typeface="DIN NEXT™ ARABIC BLACK" panose="020B0A03020203050203" pitchFamily="34" charset="-78"/>
                <a:cs typeface="DIN NEXT™ ARABIC BLACK" panose="020B0A03020203050203" pitchFamily="34" charset="-78"/>
              </a:rPr>
              <a:t>المرحلة الثالثة : مكان اقامة المزاد وادارة العمليات</a:t>
            </a:r>
          </a:p>
        </p:txBody>
      </p:sp>
      <p:graphicFrame>
        <p:nvGraphicFramePr>
          <p:cNvPr id="9" name="Chart 8">
            <a:extLst>
              <a:ext uri="{FF2B5EF4-FFF2-40B4-BE49-F238E27FC236}">
                <a16:creationId xmlns:a16="http://schemas.microsoft.com/office/drawing/2014/main" id="{566BCBDC-40F4-CC65-06E7-459509851ACA}"/>
              </a:ext>
            </a:extLst>
          </p:cNvPr>
          <p:cNvGraphicFramePr/>
          <p:nvPr/>
        </p:nvGraphicFramePr>
        <p:xfrm>
          <a:off x="1442773" y="5314509"/>
          <a:ext cx="5999692" cy="54677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10349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4340</TotalTime>
  <Words>796</Words>
  <Application>Microsoft Office PowerPoint</Application>
  <PresentationFormat>مخصص</PresentationFormat>
  <Paragraphs>181</Paragraphs>
  <Slides>16</Slides>
  <Notes>3</Notes>
  <HiddenSlides>0</HiddenSlides>
  <MMClips>0</MMClips>
  <ScaleCrop>false</ScaleCrop>
  <HeadingPairs>
    <vt:vector size="6" baseType="variant">
      <vt:variant>
        <vt:lpstr>الخطوط المستخدمة</vt:lpstr>
      </vt:variant>
      <vt:variant>
        <vt:i4>11</vt:i4>
      </vt:variant>
      <vt:variant>
        <vt:lpstr>نسق</vt:lpstr>
      </vt:variant>
      <vt:variant>
        <vt:i4>1</vt:i4>
      </vt:variant>
      <vt:variant>
        <vt:lpstr>عناوين الشرائح</vt:lpstr>
      </vt:variant>
      <vt:variant>
        <vt:i4>16</vt:i4>
      </vt:variant>
    </vt:vector>
  </HeadingPairs>
  <TitlesOfParts>
    <vt:vector size="28" baseType="lpstr">
      <vt:lpstr>Arial</vt:lpstr>
      <vt:lpstr>Calibri</vt:lpstr>
      <vt:lpstr>Calibri Light</vt:lpstr>
      <vt:lpstr>Cambria Math</vt:lpstr>
      <vt:lpstr>DIN NEXT™ ARABIC BLACK</vt:lpstr>
      <vt:lpstr>DIN NEXT™ ARABIC BOLD</vt:lpstr>
      <vt:lpstr>DIN NEXT™ ARABIC HEAVY</vt:lpstr>
      <vt:lpstr>DIN NEXT™ ARABIC LIGHT</vt:lpstr>
      <vt:lpstr>DIN NEXT™ ARABIC MEDIUM</vt:lpstr>
      <vt:lpstr>DIN NEXT™ ARABIC ULTRALIGHT</vt:lpstr>
      <vt:lpstr>Wingdings</vt:lpstr>
      <vt:lpstr>Office 2013 - 2022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dc:creator>
  <cp:lastModifiedBy>Hussin Abdulkader</cp:lastModifiedBy>
  <cp:revision>46</cp:revision>
  <dcterms:created xsi:type="dcterms:W3CDTF">2024-01-01T10:46:39Z</dcterms:created>
  <dcterms:modified xsi:type="dcterms:W3CDTF">2025-06-23T13:41:55Z</dcterms:modified>
</cp:coreProperties>
</file>