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8"/>
  </p:notesMasterIdLst>
  <p:handoutMasterIdLst>
    <p:handoutMasterId r:id="rId19"/>
  </p:handoutMasterIdLst>
  <p:sldIdLst>
    <p:sldId id="2164" r:id="rId2"/>
    <p:sldId id="2165" r:id="rId3"/>
    <p:sldId id="2313" r:id="rId4"/>
    <p:sldId id="2166" r:id="rId5"/>
    <p:sldId id="2057" r:id="rId6"/>
    <p:sldId id="2314" r:id="rId7"/>
    <p:sldId id="2315" r:id="rId8"/>
    <p:sldId id="2316" r:id="rId9"/>
    <p:sldId id="2171" r:id="rId10"/>
    <p:sldId id="2173" r:id="rId11"/>
    <p:sldId id="2317" r:id="rId12"/>
    <p:sldId id="2318" r:id="rId13"/>
    <p:sldId id="2167" r:id="rId14"/>
    <p:sldId id="2170" r:id="rId15"/>
    <p:sldId id="2292" r:id="rId16"/>
    <p:sldId id="2172" r:id="rId17"/>
  </p:sldIdLst>
  <p:sldSz cx="8999538" cy="111236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13" userDrawn="1">
          <p15:clr>
            <a:srgbClr val="A4A3A4"/>
          </p15:clr>
        </p15:guide>
        <p15:guide id="2" pos="27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2A3C"/>
    <a:srgbClr val="E1EBDB"/>
    <a:srgbClr val="058774"/>
    <a:srgbClr val="057874"/>
    <a:srgbClr val="08A486"/>
    <a:srgbClr val="056474"/>
    <a:srgbClr val="CFA240"/>
    <a:srgbClr val="F4EAD4"/>
    <a:srgbClr val="E7D1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381AC-9C73-4A88-B77C-432DCD428B56}" v="24" dt="2025-06-23T10:13:47.6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p:cViewPr>
        <p:scale>
          <a:sx n="71" d="100"/>
          <a:sy n="71" d="100"/>
        </p:scale>
        <p:origin x="1368" y="-666"/>
      </p:cViewPr>
      <p:guideLst>
        <p:guide orient="horz" pos="3413"/>
        <p:guide pos="278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es Manager" userId="53695390-16d5-4eca-a98e-9b00525ba3b3" providerId="ADAL" clId="{04611732-7FCF-4FA1-8FC2-D9D6189D13D8}"/>
    <pc:docChg chg="custSel modSld">
      <pc:chgData name="Sales Manager" userId="53695390-16d5-4eca-a98e-9b00525ba3b3" providerId="ADAL" clId="{04611732-7FCF-4FA1-8FC2-D9D6189D13D8}" dt="2025-02-20T13:42:04.293" v="267" actId="478"/>
      <pc:docMkLst>
        <pc:docMk/>
      </pc:docMkLst>
      <pc:sldChg chg="addSp delSp modSp mod">
        <pc:chgData name="Sales Manager" userId="53695390-16d5-4eca-a98e-9b00525ba3b3" providerId="ADAL" clId="{04611732-7FCF-4FA1-8FC2-D9D6189D13D8}" dt="2025-02-20T13:30:17.304" v="23" actId="167"/>
        <pc:sldMkLst>
          <pc:docMk/>
          <pc:sldMk cId="3026352421" sldId="2164"/>
        </pc:sldMkLst>
      </pc:sldChg>
      <pc:sldChg chg="addSp delSp modSp mod">
        <pc:chgData name="Sales Manager" userId="53695390-16d5-4eca-a98e-9b00525ba3b3" providerId="ADAL" clId="{04611732-7FCF-4FA1-8FC2-D9D6189D13D8}" dt="2025-02-20T13:31:23.220" v="37" actId="167"/>
        <pc:sldMkLst>
          <pc:docMk/>
          <pc:sldMk cId="878714750" sldId="2165"/>
        </pc:sldMkLst>
      </pc:sldChg>
      <pc:sldChg chg="addSp delSp modSp mod">
        <pc:chgData name="Sales Manager" userId="53695390-16d5-4eca-a98e-9b00525ba3b3" providerId="ADAL" clId="{04611732-7FCF-4FA1-8FC2-D9D6189D13D8}" dt="2025-02-20T13:34:00.111" v="126" actId="20577"/>
        <pc:sldMkLst>
          <pc:docMk/>
          <pc:sldMk cId="1308863586" sldId="2166"/>
        </pc:sldMkLst>
      </pc:sldChg>
      <pc:sldChg chg="addSp delSp modSp mod">
        <pc:chgData name="Sales Manager" userId="53695390-16d5-4eca-a98e-9b00525ba3b3" providerId="ADAL" clId="{04611732-7FCF-4FA1-8FC2-D9D6189D13D8}" dt="2025-02-20T13:40:13.314" v="256" actId="20577"/>
        <pc:sldMkLst>
          <pc:docMk/>
          <pc:sldMk cId="2428036196" sldId="2167"/>
        </pc:sldMkLst>
      </pc:sldChg>
      <pc:sldChg chg="addSp delSp modSp mod">
        <pc:chgData name="Sales Manager" userId="53695390-16d5-4eca-a98e-9b00525ba3b3" providerId="ADAL" clId="{04611732-7FCF-4FA1-8FC2-D9D6189D13D8}" dt="2025-02-20T13:32:45.310" v="89" actId="207"/>
        <pc:sldMkLst>
          <pc:docMk/>
          <pc:sldMk cId="2955727494" sldId="2170"/>
        </pc:sldMkLst>
      </pc:sldChg>
      <pc:sldChg chg="delSp modSp mod">
        <pc:chgData name="Sales Manager" userId="53695390-16d5-4eca-a98e-9b00525ba3b3" providerId="ADAL" clId="{04611732-7FCF-4FA1-8FC2-D9D6189D13D8}" dt="2025-02-20T13:41:57.246" v="266" actId="207"/>
        <pc:sldMkLst>
          <pc:docMk/>
          <pc:sldMk cId="2313946767" sldId="2171"/>
        </pc:sldMkLst>
      </pc:sldChg>
      <pc:sldChg chg="delSp mod">
        <pc:chgData name="Sales Manager" userId="53695390-16d5-4eca-a98e-9b00525ba3b3" providerId="ADAL" clId="{04611732-7FCF-4FA1-8FC2-D9D6189D13D8}" dt="2025-02-20T13:42:04.293" v="267" actId="478"/>
        <pc:sldMkLst>
          <pc:docMk/>
          <pc:sldMk cId="1705011146" sldId="2172"/>
        </pc:sldMkLst>
      </pc:sldChg>
    </pc:docChg>
  </pc:docChgLst>
  <pc:docChgLst>
    <pc:chgData name="Sales Manager" userId="53695390-16d5-4eca-a98e-9b00525ba3b3" providerId="ADAL" clId="{883CACD4-897F-41A9-98BE-88091AE48552}"/>
    <pc:docChg chg="undo custSel addSld delSld modSld sldOrd">
      <pc:chgData name="Sales Manager" userId="53695390-16d5-4eca-a98e-9b00525ba3b3" providerId="ADAL" clId="{883CACD4-897F-41A9-98BE-88091AE48552}" dt="2025-01-28T12:50:48.530" v="694" actId="1076"/>
      <pc:docMkLst>
        <pc:docMk/>
      </pc:docMkLst>
      <pc:sldChg chg="ord">
        <pc:chgData name="Sales Manager" userId="53695390-16d5-4eca-a98e-9b00525ba3b3" providerId="ADAL" clId="{883CACD4-897F-41A9-98BE-88091AE48552}" dt="2025-01-28T12:23:35.568" v="250"/>
        <pc:sldMkLst>
          <pc:docMk/>
          <pc:sldMk cId="2254042700" sldId="2126"/>
        </pc:sldMkLst>
      </pc:sldChg>
      <pc:sldChg chg="addSp modSp new del mod">
        <pc:chgData name="Sales Manager" userId="53695390-16d5-4eca-a98e-9b00525ba3b3" providerId="ADAL" clId="{883CACD4-897F-41A9-98BE-88091AE48552}" dt="2025-01-28T11:55:36.732" v="24" actId="47"/>
        <pc:sldMkLst>
          <pc:docMk/>
          <pc:sldMk cId="2963817438" sldId="2136"/>
        </pc:sldMkLst>
      </pc:sldChg>
      <pc:sldChg chg="addSp delSp modSp new mod setBg">
        <pc:chgData name="Sales Manager" userId="53695390-16d5-4eca-a98e-9b00525ba3b3" providerId="ADAL" clId="{883CACD4-897F-41A9-98BE-88091AE48552}" dt="2025-01-28T12:50:48.530" v="694" actId="1076"/>
        <pc:sldMkLst>
          <pc:docMk/>
          <pc:sldMk cId="67696962" sldId="2137"/>
        </pc:sldMkLst>
      </pc:sldChg>
    </pc:docChg>
  </pc:docChgLst>
  <pc:docChgLst>
    <pc:chgData name="Sales Manager" userId="53695390-16d5-4eca-a98e-9b00525ba3b3" providerId="ADAL" clId="{B1B0BE95-61C7-4D22-A0AE-2B702FFB07DC}"/>
    <pc:docChg chg="undo custSel addSld delSld modSld sldOrd">
      <pc:chgData name="Sales Manager" userId="53695390-16d5-4eca-a98e-9b00525ba3b3" providerId="ADAL" clId="{B1B0BE95-61C7-4D22-A0AE-2B702FFB07DC}" dt="2025-01-29T11:15:51.997" v="4695" actId="20577"/>
      <pc:docMkLst>
        <pc:docMk/>
      </pc:docMkLst>
      <pc:sldChg chg="delSp modSp del mod">
        <pc:chgData name="Sales Manager" userId="53695390-16d5-4eca-a98e-9b00525ba3b3" providerId="ADAL" clId="{B1B0BE95-61C7-4D22-A0AE-2B702FFB07DC}" dt="2025-01-28T13:35:55.836" v="590" actId="47"/>
        <pc:sldMkLst>
          <pc:docMk/>
          <pc:sldMk cId="4075965823" sldId="261"/>
        </pc:sldMkLst>
      </pc:sldChg>
      <pc:sldChg chg="del">
        <pc:chgData name="Sales Manager" userId="53695390-16d5-4eca-a98e-9b00525ba3b3" providerId="ADAL" clId="{B1B0BE95-61C7-4D22-A0AE-2B702FFB07DC}" dt="2025-01-28T14:50:38.855" v="2315" actId="47"/>
        <pc:sldMkLst>
          <pc:docMk/>
          <pc:sldMk cId="3030519108" sldId="2115"/>
        </pc:sldMkLst>
      </pc:sldChg>
      <pc:sldChg chg="ord">
        <pc:chgData name="Sales Manager" userId="53695390-16d5-4eca-a98e-9b00525ba3b3" providerId="ADAL" clId="{B1B0BE95-61C7-4D22-A0AE-2B702FFB07DC}" dt="2025-01-28T13:46:46.942" v="877"/>
        <pc:sldMkLst>
          <pc:docMk/>
          <pc:sldMk cId="700491907" sldId="2127"/>
        </pc:sldMkLst>
      </pc:sldChg>
      <pc:sldChg chg="delSp modSp del mod">
        <pc:chgData name="Sales Manager" userId="53695390-16d5-4eca-a98e-9b00525ba3b3" providerId="ADAL" clId="{B1B0BE95-61C7-4D22-A0AE-2B702FFB07DC}" dt="2025-01-28T14:50:36.786" v="2314" actId="47"/>
        <pc:sldMkLst>
          <pc:docMk/>
          <pc:sldMk cId="3628438397" sldId="2132"/>
        </pc:sldMkLst>
      </pc:sldChg>
      <pc:sldChg chg="del">
        <pc:chgData name="Sales Manager" userId="53695390-16d5-4eca-a98e-9b00525ba3b3" providerId="ADAL" clId="{B1B0BE95-61C7-4D22-A0AE-2B702FFB07DC}" dt="2025-01-28T14:40:39.496" v="2210" actId="47"/>
        <pc:sldMkLst>
          <pc:docMk/>
          <pc:sldMk cId="67696962" sldId="2137"/>
        </pc:sldMkLst>
      </pc:sldChg>
      <pc:sldChg chg="addSp delSp modSp add mod">
        <pc:chgData name="Sales Manager" userId="53695390-16d5-4eca-a98e-9b00525ba3b3" providerId="ADAL" clId="{B1B0BE95-61C7-4D22-A0AE-2B702FFB07DC}" dt="2025-01-29T10:46:46.930" v="2920" actId="20577"/>
        <pc:sldMkLst>
          <pc:docMk/>
          <pc:sldMk cId="885538804" sldId="2138"/>
        </pc:sldMkLst>
      </pc:sldChg>
      <pc:sldChg chg="addSp delSp modSp add mod">
        <pc:chgData name="Sales Manager" userId="53695390-16d5-4eca-a98e-9b00525ba3b3" providerId="ADAL" clId="{B1B0BE95-61C7-4D22-A0AE-2B702FFB07DC}" dt="2025-01-28T14:15:22.905" v="1387" actId="1037"/>
        <pc:sldMkLst>
          <pc:docMk/>
          <pc:sldMk cId="4294194846" sldId="2139"/>
        </pc:sldMkLst>
      </pc:sldChg>
      <pc:sldChg chg="addSp delSp modSp add mod">
        <pc:chgData name="Sales Manager" userId="53695390-16d5-4eca-a98e-9b00525ba3b3" providerId="ADAL" clId="{B1B0BE95-61C7-4D22-A0AE-2B702FFB07DC}" dt="2025-01-28T14:50:23.459" v="2313" actId="207"/>
        <pc:sldMkLst>
          <pc:docMk/>
          <pc:sldMk cId="3284201426" sldId="2140"/>
        </pc:sldMkLst>
      </pc:sldChg>
      <pc:sldChg chg="addSp delSp modSp add mod modClrScheme chgLayout">
        <pc:chgData name="Sales Manager" userId="53695390-16d5-4eca-a98e-9b00525ba3b3" providerId="ADAL" clId="{B1B0BE95-61C7-4D22-A0AE-2B702FFB07DC}" dt="2025-01-29T11:15:51.997" v="4695" actId="20577"/>
        <pc:sldMkLst>
          <pc:docMk/>
          <pc:sldMk cId="3314990272" sldId="2141"/>
        </pc:sldMkLst>
      </pc:sldChg>
    </pc:docChg>
  </pc:docChgLst>
  <pc:docChgLst>
    <pc:chgData name="Sales Manager" userId="53695390-16d5-4eca-a98e-9b00525ba3b3" providerId="ADAL" clId="{D8048390-593D-46B9-847C-354F396EC434}"/>
    <pc:docChg chg="undo redo custSel modSld">
      <pc:chgData name="Sales Manager" userId="53695390-16d5-4eca-a98e-9b00525ba3b3" providerId="ADAL" clId="{D8048390-593D-46B9-847C-354F396EC434}" dt="2025-02-20T13:15:06.449" v="1143" actId="1037"/>
      <pc:docMkLst>
        <pc:docMk/>
      </pc:docMkLst>
      <pc:sldChg chg="addSp delSp modSp mod">
        <pc:chgData name="Sales Manager" userId="53695390-16d5-4eca-a98e-9b00525ba3b3" providerId="ADAL" clId="{D8048390-593D-46B9-847C-354F396EC434}" dt="2025-02-20T12:39:15.704" v="156"/>
        <pc:sldMkLst>
          <pc:docMk/>
          <pc:sldMk cId="3026352421" sldId="2164"/>
        </pc:sldMkLst>
      </pc:sldChg>
      <pc:sldChg chg="addSp delSp modSp mod">
        <pc:chgData name="Sales Manager" userId="53695390-16d5-4eca-a98e-9b00525ba3b3" providerId="ADAL" clId="{D8048390-593D-46B9-847C-354F396EC434}" dt="2025-02-20T12:25:51.916" v="26" actId="20577"/>
        <pc:sldMkLst>
          <pc:docMk/>
          <pc:sldMk cId="878714750" sldId="2165"/>
        </pc:sldMkLst>
      </pc:sldChg>
      <pc:sldChg chg="addSp delSp modSp mod">
        <pc:chgData name="Sales Manager" userId="53695390-16d5-4eca-a98e-9b00525ba3b3" providerId="ADAL" clId="{D8048390-593D-46B9-847C-354F396EC434}" dt="2025-02-20T12:59:34.940" v="336" actId="207"/>
        <pc:sldMkLst>
          <pc:docMk/>
          <pc:sldMk cId="1308863586" sldId="2166"/>
        </pc:sldMkLst>
      </pc:sldChg>
      <pc:sldChg chg="addSp delSp modSp mod">
        <pc:chgData name="Sales Manager" userId="53695390-16d5-4eca-a98e-9b00525ba3b3" providerId="ADAL" clId="{D8048390-593D-46B9-847C-354F396EC434}" dt="2025-02-20T13:04:09.487" v="431" actId="2062"/>
        <pc:sldMkLst>
          <pc:docMk/>
          <pc:sldMk cId="2428036196" sldId="2167"/>
        </pc:sldMkLst>
      </pc:sldChg>
      <pc:sldChg chg="addSp delSp modSp mod">
        <pc:chgData name="Sales Manager" userId="53695390-16d5-4eca-a98e-9b00525ba3b3" providerId="ADAL" clId="{D8048390-593D-46B9-847C-354F396EC434}" dt="2025-02-20T13:15:06.449" v="1143" actId="1037"/>
        <pc:sldMkLst>
          <pc:docMk/>
          <pc:sldMk cId="2955727494" sldId="2170"/>
        </pc:sldMkLst>
      </pc:sldChg>
      <pc:sldChg chg="modSp mod">
        <pc:chgData name="Sales Manager" userId="53695390-16d5-4eca-a98e-9b00525ba3b3" providerId="ADAL" clId="{D8048390-593D-46B9-847C-354F396EC434}" dt="2025-02-20T12:54:28.048" v="204" actId="20577"/>
        <pc:sldMkLst>
          <pc:docMk/>
          <pc:sldMk cId="2313946767" sldId="2171"/>
        </pc:sldMkLst>
      </pc:sldChg>
    </pc:docChg>
  </pc:docChgLst>
  <pc:docChgLst>
    <pc:chgData name="Sales Manager" userId="53695390-16d5-4eca-a98e-9b00525ba3b3" providerId="ADAL" clId="{2285763E-DA3F-41B4-9F3D-DF191477DE8B}"/>
    <pc:docChg chg="undo custSel modSld">
      <pc:chgData name="Sales Manager" userId="53695390-16d5-4eca-a98e-9b00525ba3b3" providerId="ADAL" clId="{2285763E-DA3F-41B4-9F3D-DF191477DE8B}" dt="2025-02-20T15:30:43.218" v="121" actId="20577"/>
      <pc:docMkLst>
        <pc:docMk/>
      </pc:docMkLst>
      <pc:sldChg chg="addSp delSp modSp mod">
        <pc:chgData name="Sales Manager" userId="53695390-16d5-4eca-a98e-9b00525ba3b3" providerId="ADAL" clId="{2285763E-DA3F-41B4-9F3D-DF191477DE8B}" dt="2025-02-20T15:23:58.181" v="16" actId="20577"/>
        <pc:sldMkLst>
          <pc:docMk/>
          <pc:sldMk cId="3026352421" sldId="2164"/>
        </pc:sldMkLst>
      </pc:sldChg>
      <pc:sldChg chg="addSp delSp modSp mod">
        <pc:chgData name="Sales Manager" userId="53695390-16d5-4eca-a98e-9b00525ba3b3" providerId="ADAL" clId="{2285763E-DA3F-41B4-9F3D-DF191477DE8B}" dt="2025-02-20T15:24:13.076" v="19" actId="167"/>
        <pc:sldMkLst>
          <pc:docMk/>
          <pc:sldMk cId="878714750" sldId="2165"/>
        </pc:sldMkLst>
      </pc:sldChg>
      <pc:sldChg chg="addSp delSp modSp mod">
        <pc:chgData name="Sales Manager" userId="53695390-16d5-4eca-a98e-9b00525ba3b3" providerId="ADAL" clId="{2285763E-DA3F-41B4-9F3D-DF191477DE8B}" dt="2025-02-20T15:25:34.443" v="63" actId="20577"/>
        <pc:sldMkLst>
          <pc:docMk/>
          <pc:sldMk cId="1308863586" sldId="2166"/>
        </pc:sldMkLst>
      </pc:sldChg>
      <pc:sldChg chg="addSp delSp modSp mod">
        <pc:chgData name="Sales Manager" userId="53695390-16d5-4eca-a98e-9b00525ba3b3" providerId="ADAL" clId="{2285763E-DA3F-41B4-9F3D-DF191477DE8B}" dt="2025-02-20T15:30:23.993" v="110" actId="20577"/>
        <pc:sldMkLst>
          <pc:docMk/>
          <pc:sldMk cId="2428036196" sldId="2167"/>
        </pc:sldMkLst>
      </pc:sldChg>
      <pc:sldChg chg="addSp delSp modSp mod">
        <pc:chgData name="Sales Manager" userId="53695390-16d5-4eca-a98e-9b00525ba3b3" providerId="ADAL" clId="{2285763E-DA3F-41B4-9F3D-DF191477DE8B}" dt="2025-02-20T15:29:19.384" v="98" actId="167"/>
        <pc:sldMkLst>
          <pc:docMk/>
          <pc:sldMk cId="2955727494" sldId="2170"/>
        </pc:sldMkLst>
      </pc:sldChg>
      <pc:sldChg chg="addSp delSp modSp mod">
        <pc:chgData name="Sales Manager" userId="53695390-16d5-4eca-a98e-9b00525ba3b3" providerId="ADAL" clId="{2285763E-DA3F-41B4-9F3D-DF191477DE8B}" dt="2025-02-20T15:30:43.218" v="121" actId="20577"/>
        <pc:sldMkLst>
          <pc:docMk/>
          <pc:sldMk cId="2313946767" sldId="2171"/>
        </pc:sldMkLst>
      </pc:sldChg>
      <pc:sldChg chg="addSp delSp modSp mod">
        <pc:chgData name="Sales Manager" userId="53695390-16d5-4eca-a98e-9b00525ba3b3" providerId="ADAL" clId="{2285763E-DA3F-41B4-9F3D-DF191477DE8B}" dt="2025-02-20T15:29:37.300" v="104" actId="167"/>
        <pc:sldMkLst>
          <pc:docMk/>
          <pc:sldMk cId="1705011146" sldId="2172"/>
        </pc:sldMkLst>
      </pc:sldChg>
    </pc:docChg>
  </pc:docChgLst>
  <pc:docChgLst>
    <pc:chgData name="Sales Manager" userId="53695390-16d5-4eca-a98e-9b00525ba3b3" providerId="ADAL" clId="{9D3F3C39-4A23-462E-851D-BB33B8533A64}"/>
    <pc:docChg chg="undo custSel addSld delSld modSld">
      <pc:chgData name="Sales Manager" userId="53695390-16d5-4eca-a98e-9b00525ba3b3" providerId="ADAL" clId="{9D3F3C39-4A23-462E-851D-BB33B8533A64}" dt="2025-02-02T15:36:14.782" v="603" actId="1036"/>
      <pc:docMkLst>
        <pc:docMk/>
      </pc:docMkLst>
      <pc:sldChg chg="addSp delSp modSp mod">
        <pc:chgData name="Sales Manager" userId="53695390-16d5-4eca-a98e-9b00525ba3b3" providerId="ADAL" clId="{9D3F3C39-4A23-462E-851D-BB33B8533A64}" dt="2025-02-02T15:36:14.782" v="603" actId="1036"/>
        <pc:sldMkLst>
          <pc:docMk/>
          <pc:sldMk cId="2109989557" sldId="2080"/>
        </pc:sldMkLst>
      </pc:sldChg>
      <pc:sldChg chg="modSp mod">
        <pc:chgData name="Sales Manager" userId="53695390-16d5-4eca-a98e-9b00525ba3b3" providerId="ADAL" clId="{9D3F3C39-4A23-462E-851D-BB33B8533A64}" dt="2025-02-02T15:28:34.113" v="5" actId="403"/>
        <pc:sldMkLst>
          <pc:docMk/>
          <pc:sldMk cId="378026009" sldId="2145"/>
        </pc:sldMkLst>
      </pc:sldChg>
      <pc:sldChg chg="del">
        <pc:chgData name="Sales Manager" userId="53695390-16d5-4eca-a98e-9b00525ba3b3" providerId="ADAL" clId="{9D3F3C39-4A23-462E-851D-BB33B8533A64}" dt="2025-02-02T15:28:43.633" v="6" actId="47"/>
        <pc:sldMkLst>
          <pc:docMk/>
          <pc:sldMk cId="885087569" sldId="2155"/>
        </pc:sldMkLst>
      </pc:sldChg>
      <pc:sldChg chg="addSp delSp modSp del mod">
        <pc:chgData name="Sales Manager" userId="53695390-16d5-4eca-a98e-9b00525ba3b3" providerId="ADAL" clId="{9D3F3C39-4A23-462E-851D-BB33B8533A64}" dt="2025-02-02T15:29:57.379" v="27" actId="47"/>
        <pc:sldMkLst>
          <pc:docMk/>
          <pc:sldMk cId="1974333899" sldId="2156"/>
        </pc:sldMkLst>
      </pc:sldChg>
      <pc:sldChg chg="addSp modSp add mod">
        <pc:chgData name="Sales Manager" userId="53695390-16d5-4eca-a98e-9b00525ba3b3" providerId="ADAL" clId="{9D3F3C39-4A23-462E-851D-BB33B8533A64}" dt="2025-02-02T15:29:45.152" v="26" actId="14100"/>
        <pc:sldMkLst>
          <pc:docMk/>
          <pc:sldMk cId="2753372499" sldId="2162"/>
        </pc:sldMkLst>
      </pc:sldChg>
    </pc:docChg>
  </pc:docChgLst>
  <pc:docChgLst>
    <pc:chgData name="Hussin Abdulkader" userId="6bdd49d4-2d12-4806-b5f0-254679053907" providerId="ADAL" clId="{F99F7281-8734-4F0D-8BE2-CDCEB0D6C573}"/>
    <pc:docChg chg="modSld">
      <pc:chgData name="Hussin Abdulkader" userId="6bdd49d4-2d12-4806-b5f0-254679053907" providerId="ADAL" clId="{F99F7281-8734-4F0D-8BE2-CDCEB0D6C573}" dt="2025-06-23T13:47:58.879" v="15" actId="20577"/>
      <pc:docMkLst>
        <pc:docMk/>
      </pc:docMkLst>
      <pc:sldChg chg="modSp mod">
        <pc:chgData name="Hussin Abdulkader" userId="6bdd49d4-2d12-4806-b5f0-254679053907" providerId="ADAL" clId="{F99F7281-8734-4F0D-8BE2-CDCEB0D6C573}" dt="2025-06-23T13:47:58.879" v="15" actId="20577"/>
        <pc:sldMkLst>
          <pc:docMk/>
          <pc:sldMk cId="3351315371" sldId="2313"/>
        </pc:sldMkLst>
        <pc:spChg chg="mod">
          <ac:chgData name="Hussin Abdulkader" userId="6bdd49d4-2d12-4806-b5f0-254679053907" providerId="ADAL" clId="{F99F7281-8734-4F0D-8BE2-CDCEB0D6C573}" dt="2025-06-23T13:47:58.879" v="15" actId="20577"/>
          <ac:spMkLst>
            <pc:docMk/>
            <pc:sldMk cId="3351315371" sldId="2313"/>
            <ac:spMk id="4" creationId="{4837FCEE-6D25-0241-D555-117FA692C494}"/>
          </ac:spMkLst>
        </pc:spChg>
      </pc:sldChg>
    </pc:docChg>
  </pc:docChgLst>
  <pc:docChgLst>
    <pc:chgData name="Sales Manager" userId="53695390-16d5-4eca-a98e-9b00525ba3b3" providerId="ADAL" clId="{BA2BE553-C3C9-43AA-9A30-B10FC942C327}"/>
    <pc:docChg chg="undo custSel addSld delSld modSld">
      <pc:chgData name="Sales Manager" userId="53695390-16d5-4eca-a98e-9b00525ba3b3" providerId="ADAL" clId="{BA2BE553-C3C9-43AA-9A30-B10FC942C327}" dt="2025-02-06T12:59:12.980" v="1182" actId="47"/>
      <pc:docMkLst>
        <pc:docMk/>
      </pc:docMkLst>
      <pc:sldChg chg="addSp delSp modSp mod">
        <pc:chgData name="Sales Manager" userId="53695390-16d5-4eca-a98e-9b00525ba3b3" providerId="ADAL" clId="{BA2BE553-C3C9-43AA-9A30-B10FC942C327}" dt="2025-02-04T13:40:09.580" v="1002" actId="207"/>
        <pc:sldMkLst>
          <pc:docMk/>
          <pc:sldMk cId="2109989557" sldId="2080"/>
        </pc:sldMkLst>
      </pc:sldChg>
      <pc:sldChg chg="addSp modSp mod">
        <pc:chgData name="Sales Manager" userId="53695390-16d5-4eca-a98e-9b00525ba3b3" providerId="ADAL" clId="{BA2BE553-C3C9-43AA-9A30-B10FC942C327}" dt="2025-02-04T13:38:59.562" v="912"/>
        <pc:sldMkLst>
          <pc:docMk/>
          <pc:sldMk cId="700491907" sldId="2127"/>
        </pc:sldMkLst>
      </pc:sldChg>
      <pc:sldChg chg="addSp delSp modSp mod">
        <pc:chgData name="Sales Manager" userId="53695390-16d5-4eca-a98e-9b00525ba3b3" providerId="ADAL" clId="{BA2BE553-C3C9-43AA-9A30-B10FC942C327}" dt="2025-02-06T11:45:41.125" v="1032" actId="20577"/>
        <pc:sldMkLst>
          <pc:docMk/>
          <pc:sldMk cId="116413159" sldId="2143"/>
        </pc:sldMkLst>
      </pc:sldChg>
      <pc:sldChg chg="addSp delSp modSp mod">
        <pc:chgData name="Sales Manager" userId="53695390-16d5-4eca-a98e-9b00525ba3b3" providerId="ADAL" clId="{BA2BE553-C3C9-43AA-9A30-B10FC942C327}" dt="2025-02-06T11:46:53.691" v="1153" actId="1036"/>
        <pc:sldMkLst>
          <pc:docMk/>
          <pc:sldMk cId="378026009" sldId="2145"/>
        </pc:sldMkLst>
      </pc:sldChg>
      <pc:sldChg chg="addSp modSp mod">
        <pc:chgData name="Sales Manager" userId="53695390-16d5-4eca-a98e-9b00525ba3b3" providerId="ADAL" clId="{BA2BE553-C3C9-43AA-9A30-B10FC942C327}" dt="2025-02-04T13:37:57.211" v="802"/>
        <pc:sldMkLst>
          <pc:docMk/>
          <pc:sldMk cId="2699664348" sldId="2158"/>
        </pc:sldMkLst>
      </pc:sldChg>
      <pc:sldChg chg="addSp delSp modSp mod">
        <pc:chgData name="Sales Manager" userId="53695390-16d5-4eca-a98e-9b00525ba3b3" providerId="ADAL" clId="{BA2BE553-C3C9-43AA-9A30-B10FC942C327}" dt="2025-02-04T13:36:45.814" v="703" actId="207"/>
        <pc:sldMkLst>
          <pc:docMk/>
          <pc:sldMk cId="4268249093" sldId="2159"/>
        </pc:sldMkLst>
      </pc:sldChg>
      <pc:sldChg chg="addSp modSp mod">
        <pc:chgData name="Sales Manager" userId="53695390-16d5-4eca-a98e-9b00525ba3b3" providerId="ADAL" clId="{BA2BE553-C3C9-43AA-9A30-B10FC942C327}" dt="2025-02-04T13:38:41.259" v="871" actId="1036"/>
        <pc:sldMkLst>
          <pc:docMk/>
          <pc:sldMk cId="1227637553" sldId="2160"/>
        </pc:sldMkLst>
      </pc:sldChg>
      <pc:sldChg chg="addSp modSp del mod">
        <pc:chgData name="Sales Manager" userId="53695390-16d5-4eca-a98e-9b00525ba3b3" providerId="ADAL" clId="{BA2BE553-C3C9-43AA-9A30-B10FC942C327}" dt="2025-02-06T12:59:12.980" v="1182" actId="47"/>
        <pc:sldMkLst>
          <pc:docMk/>
          <pc:sldMk cId="892259809" sldId="2161"/>
        </pc:sldMkLst>
      </pc:sldChg>
      <pc:sldChg chg="addSp modSp mod">
        <pc:chgData name="Sales Manager" userId="53695390-16d5-4eca-a98e-9b00525ba3b3" providerId="ADAL" clId="{BA2BE553-C3C9-43AA-9A30-B10FC942C327}" dt="2025-02-06T11:47:15.914" v="1154"/>
        <pc:sldMkLst>
          <pc:docMk/>
          <pc:sldMk cId="2753372499" sldId="2162"/>
        </pc:sldMkLst>
      </pc:sldChg>
      <pc:sldChg chg="addSp modSp add mod">
        <pc:chgData name="Sales Manager" userId="53695390-16d5-4eca-a98e-9b00525ba3b3" providerId="ADAL" clId="{BA2BE553-C3C9-43AA-9A30-B10FC942C327}" dt="2025-02-06T12:59:09.958" v="1181" actId="1035"/>
        <pc:sldMkLst>
          <pc:docMk/>
          <pc:sldMk cId="1966914110" sldId="2163"/>
        </pc:sldMkLst>
      </pc:sldChg>
    </pc:docChg>
  </pc:docChgLst>
  <pc:docChgLst>
    <pc:chgData name="Sales Manager" userId="53695390-16d5-4eca-a98e-9b00525ba3b3" providerId="ADAL" clId="{D5231E14-EEC7-42B9-80E9-6BF5FEFF407E}"/>
    <pc:docChg chg="undo custSel addSld delSld modSld sldOrd">
      <pc:chgData name="Sales Manager" userId="53695390-16d5-4eca-a98e-9b00525ba3b3" providerId="ADAL" clId="{D5231E14-EEC7-42B9-80E9-6BF5FEFF407E}" dt="2025-02-18T13:44:43.017" v="3374" actId="1037"/>
      <pc:docMkLst>
        <pc:docMk/>
      </pc:docMkLst>
      <pc:sldChg chg="delSp modSp del mod">
        <pc:chgData name="Sales Manager" userId="53695390-16d5-4eca-a98e-9b00525ba3b3" providerId="ADAL" clId="{D5231E14-EEC7-42B9-80E9-6BF5FEFF407E}" dt="2025-02-16T12:04:53.670" v="1029" actId="47"/>
        <pc:sldMkLst>
          <pc:docMk/>
          <pc:sldMk cId="2109989557" sldId="2080"/>
        </pc:sldMkLst>
      </pc:sldChg>
      <pc:sldChg chg="del">
        <pc:chgData name="Sales Manager" userId="53695390-16d5-4eca-a98e-9b00525ba3b3" providerId="ADAL" clId="{D5231E14-EEC7-42B9-80E9-6BF5FEFF407E}" dt="2025-02-16T12:03:44.042" v="1018" actId="47"/>
        <pc:sldMkLst>
          <pc:docMk/>
          <pc:sldMk cId="700491907" sldId="2127"/>
        </pc:sldMkLst>
      </pc:sldChg>
      <pc:sldChg chg="delSp del mod">
        <pc:chgData name="Sales Manager" userId="53695390-16d5-4eca-a98e-9b00525ba3b3" providerId="ADAL" clId="{D5231E14-EEC7-42B9-80E9-6BF5FEFF407E}" dt="2025-02-16T12:01:57.774" v="999" actId="47"/>
        <pc:sldMkLst>
          <pc:docMk/>
          <pc:sldMk cId="116413159" sldId="2143"/>
        </pc:sldMkLst>
      </pc:sldChg>
      <pc:sldChg chg="addSp delSp modSp del mod">
        <pc:chgData name="Sales Manager" userId="53695390-16d5-4eca-a98e-9b00525ba3b3" providerId="ADAL" clId="{D5231E14-EEC7-42B9-80E9-6BF5FEFF407E}" dt="2025-02-16T12:01:39.855" v="991" actId="47"/>
        <pc:sldMkLst>
          <pc:docMk/>
          <pc:sldMk cId="378026009" sldId="2145"/>
        </pc:sldMkLst>
      </pc:sldChg>
      <pc:sldChg chg="modSp del mod">
        <pc:chgData name="Sales Manager" userId="53695390-16d5-4eca-a98e-9b00525ba3b3" providerId="ADAL" clId="{D5231E14-EEC7-42B9-80E9-6BF5FEFF407E}" dt="2025-02-16T12:03:13.891" v="1012" actId="47"/>
        <pc:sldMkLst>
          <pc:docMk/>
          <pc:sldMk cId="2699664348" sldId="2158"/>
        </pc:sldMkLst>
      </pc:sldChg>
      <pc:sldChg chg="modSp del mod">
        <pc:chgData name="Sales Manager" userId="53695390-16d5-4eca-a98e-9b00525ba3b3" providerId="ADAL" clId="{D5231E14-EEC7-42B9-80E9-6BF5FEFF407E}" dt="2025-02-16T12:02:55.610" v="1009" actId="47"/>
        <pc:sldMkLst>
          <pc:docMk/>
          <pc:sldMk cId="4268249093" sldId="2159"/>
        </pc:sldMkLst>
      </pc:sldChg>
      <pc:sldChg chg="del">
        <pc:chgData name="Sales Manager" userId="53695390-16d5-4eca-a98e-9b00525ba3b3" providerId="ADAL" clId="{D5231E14-EEC7-42B9-80E9-6BF5FEFF407E}" dt="2025-02-16T12:03:27.734" v="1014" actId="47"/>
        <pc:sldMkLst>
          <pc:docMk/>
          <pc:sldMk cId="1227637553" sldId="2160"/>
        </pc:sldMkLst>
      </pc:sldChg>
      <pc:sldChg chg="del">
        <pc:chgData name="Sales Manager" userId="53695390-16d5-4eca-a98e-9b00525ba3b3" providerId="ADAL" clId="{D5231E14-EEC7-42B9-80E9-6BF5FEFF407E}" dt="2025-02-16T12:04:28.132" v="1024" actId="47"/>
        <pc:sldMkLst>
          <pc:docMk/>
          <pc:sldMk cId="2753372499" sldId="2162"/>
        </pc:sldMkLst>
      </pc:sldChg>
      <pc:sldChg chg="del">
        <pc:chgData name="Sales Manager" userId="53695390-16d5-4eca-a98e-9b00525ba3b3" providerId="ADAL" clId="{D5231E14-EEC7-42B9-80E9-6BF5FEFF407E}" dt="2025-02-16T12:04:15.072" v="1022" actId="47"/>
        <pc:sldMkLst>
          <pc:docMk/>
          <pc:sldMk cId="1966914110" sldId="2163"/>
        </pc:sldMkLst>
      </pc:sldChg>
      <pc:sldChg chg="addSp delSp modSp new mod">
        <pc:chgData name="Sales Manager" userId="53695390-16d5-4eca-a98e-9b00525ba3b3" providerId="ADAL" clId="{D5231E14-EEC7-42B9-80E9-6BF5FEFF407E}" dt="2025-02-18T11:56:15.023" v="1776" actId="1035"/>
        <pc:sldMkLst>
          <pc:docMk/>
          <pc:sldMk cId="3026352421" sldId="2164"/>
        </pc:sldMkLst>
      </pc:sldChg>
      <pc:sldChg chg="addSp delSp modSp new mod">
        <pc:chgData name="Sales Manager" userId="53695390-16d5-4eca-a98e-9b00525ba3b3" providerId="ADAL" clId="{D5231E14-EEC7-42B9-80E9-6BF5FEFF407E}" dt="2025-02-18T12:26:00.776" v="1925" actId="20577"/>
        <pc:sldMkLst>
          <pc:docMk/>
          <pc:sldMk cId="878714750" sldId="2165"/>
        </pc:sldMkLst>
      </pc:sldChg>
      <pc:sldChg chg="addSp delSp modSp new mod">
        <pc:chgData name="Sales Manager" userId="53695390-16d5-4eca-a98e-9b00525ba3b3" providerId="ADAL" clId="{D5231E14-EEC7-42B9-80E9-6BF5FEFF407E}" dt="2025-02-18T13:41:04.316" v="3210" actId="1035"/>
        <pc:sldMkLst>
          <pc:docMk/>
          <pc:sldMk cId="1308863586" sldId="2166"/>
        </pc:sldMkLst>
      </pc:sldChg>
      <pc:sldChg chg="addSp delSp modSp new mod">
        <pc:chgData name="Sales Manager" userId="53695390-16d5-4eca-a98e-9b00525ba3b3" providerId="ADAL" clId="{D5231E14-EEC7-42B9-80E9-6BF5FEFF407E}" dt="2025-02-18T13:42:35.413" v="3272" actId="20577"/>
        <pc:sldMkLst>
          <pc:docMk/>
          <pc:sldMk cId="2428036196" sldId="2167"/>
        </pc:sldMkLst>
      </pc:sldChg>
      <pc:sldChg chg="addSp delSp modSp new del mod">
        <pc:chgData name="Sales Manager" userId="53695390-16d5-4eca-a98e-9b00525ba3b3" providerId="ADAL" clId="{D5231E14-EEC7-42B9-80E9-6BF5FEFF407E}" dt="2025-02-18T13:26:05.718" v="2877" actId="47"/>
        <pc:sldMkLst>
          <pc:docMk/>
          <pc:sldMk cId="621947028" sldId="2168"/>
        </pc:sldMkLst>
      </pc:sldChg>
      <pc:sldChg chg="addSp delSp modSp new del mod">
        <pc:chgData name="Sales Manager" userId="53695390-16d5-4eca-a98e-9b00525ba3b3" providerId="ADAL" clId="{D5231E14-EEC7-42B9-80E9-6BF5FEFF407E}" dt="2025-02-18T13:26:08.277" v="2878" actId="47"/>
        <pc:sldMkLst>
          <pc:docMk/>
          <pc:sldMk cId="2095078497" sldId="2169"/>
        </pc:sldMkLst>
      </pc:sldChg>
      <pc:sldChg chg="addSp delSp modSp new mod ord">
        <pc:chgData name="Sales Manager" userId="53695390-16d5-4eca-a98e-9b00525ba3b3" providerId="ADAL" clId="{D5231E14-EEC7-42B9-80E9-6BF5FEFF407E}" dt="2025-02-18T13:41:15.058" v="3213" actId="1035"/>
        <pc:sldMkLst>
          <pc:docMk/>
          <pc:sldMk cId="2955727494" sldId="2170"/>
        </pc:sldMkLst>
      </pc:sldChg>
      <pc:sldChg chg="addSp delSp modSp new mod">
        <pc:chgData name="Sales Manager" userId="53695390-16d5-4eca-a98e-9b00525ba3b3" providerId="ADAL" clId="{D5231E14-EEC7-42B9-80E9-6BF5FEFF407E}" dt="2025-02-18T13:43:47.463" v="3278" actId="1036"/>
        <pc:sldMkLst>
          <pc:docMk/>
          <pc:sldMk cId="2313946767" sldId="2171"/>
        </pc:sldMkLst>
      </pc:sldChg>
      <pc:sldChg chg="addSp delSp modSp new mod">
        <pc:chgData name="Sales Manager" userId="53695390-16d5-4eca-a98e-9b00525ba3b3" providerId="ADAL" clId="{D5231E14-EEC7-42B9-80E9-6BF5FEFF407E}" dt="2025-02-18T13:44:43.017" v="3374" actId="1037"/>
        <pc:sldMkLst>
          <pc:docMk/>
          <pc:sldMk cId="1705011146" sldId="2172"/>
        </pc:sldMkLst>
      </pc:sldChg>
      <pc:sldChg chg="add del">
        <pc:chgData name="Sales Manager" userId="53695390-16d5-4eca-a98e-9b00525ba3b3" providerId="ADAL" clId="{D5231E14-EEC7-42B9-80E9-6BF5FEFF407E}" dt="2025-02-18T12:30:28.492" v="2130" actId="47"/>
        <pc:sldMkLst>
          <pc:docMk/>
          <pc:sldMk cId="477286295" sldId="2173"/>
        </pc:sldMkLst>
      </pc:sldChg>
      <pc:sldChg chg="addSp delSp modSp new del mod">
        <pc:chgData name="Sales Manager" userId="53695390-16d5-4eca-a98e-9b00525ba3b3" providerId="ADAL" clId="{D5231E14-EEC7-42B9-80E9-6BF5FEFF407E}" dt="2025-02-18T11:56:23.079" v="1779" actId="47"/>
        <pc:sldMkLst>
          <pc:docMk/>
          <pc:sldMk cId="485573528" sldId="2173"/>
        </pc:sldMkLst>
      </pc:sldChg>
      <pc:sldChg chg="add del">
        <pc:chgData name="Sales Manager" userId="53695390-16d5-4eca-a98e-9b00525ba3b3" providerId="ADAL" clId="{D5231E14-EEC7-42B9-80E9-6BF5FEFF407E}" dt="2025-02-18T12:41:44.660" v="2440"/>
        <pc:sldMkLst>
          <pc:docMk/>
          <pc:sldMk cId="973011764" sldId="2173"/>
        </pc:sldMkLst>
      </pc:sldChg>
      <pc:sldChg chg="delSp modSp add del mod">
        <pc:chgData name="Sales Manager" userId="53695390-16d5-4eca-a98e-9b00525ba3b3" providerId="ADAL" clId="{D5231E14-EEC7-42B9-80E9-6BF5FEFF407E}" dt="2025-02-18T13:30:52.655" v="3075" actId="47"/>
        <pc:sldMkLst>
          <pc:docMk/>
          <pc:sldMk cId="4040717132" sldId="2173"/>
        </pc:sldMkLst>
      </pc:sldChg>
    </pc:docChg>
  </pc:docChgLst>
  <pc:docChgLst>
    <pc:chgData name="Sales Manager" userId="53695390-16d5-4eca-a98e-9b00525ba3b3" providerId="ADAL" clId="{9B9B88BA-48FC-450B-AF2D-C7032ED92957}"/>
    <pc:docChg chg="modSld">
      <pc:chgData name="Sales Manager" userId="53695390-16d5-4eca-a98e-9b00525ba3b3" providerId="ADAL" clId="{9B9B88BA-48FC-450B-AF2D-C7032ED92957}" dt="2025-05-11T11:34:10.876" v="18" actId="20577"/>
      <pc:docMkLst>
        <pc:docMk/>
      </pc:docMkLst>
      <pc:sldChg chg="modSp mod">
        <pc:chgData name="Sales Manager" userId="53695390-16d5-4eca-a98e-9b00525ba3b3" providerId="ADAL" clId="{9B9B88BA-48FC-450B-AF2D-C7032ED92957}" dt="2025-05-11T11:31:45.518" v="10" actId="20577"/>
        <pc:sldMkLst>
          <pc:docMk/>
          <pc:sldMk cId="2428036196" sldId="2167"/>
        </pc:sldMkLst>
        <pc:graphicFrameChg chg="modGraphic">
          <ac:chgData name="Sales Manager" userId="53695390-16d5-4eca-a98e-9b00525ba3b3" providerId="ADAL" clId="{9B9B88BA-48FC-450B-AF2D-C7032ED92957}" dt="2025-05-11T11:31:45.518" v="10" actId="20577"/>
          <ac:graphicFrameMkLst>
            <pc:docMk/>
            <pc:sldMk cId="2428036196" sldId="2167"/>
            <ac:graphicFrameMk id="18" creationId="{ABB5E884-3E6F-DA35-9445-B4ED04674C0C}"/>
          </ac:graphicFrameMkLst>
        </pc:graphicFrameChg>
      </pc:sldChg>
      <pc:sldChg chg="modSp mod">
        <pc:chgData name="Sales Manager" userId="53695390-16d5-4eca-a98e-9b00525ba3b3" providerId="ADAL" clId="{9B9B88BA-48FC-450B-AF2D-C7032ED92957}" dt="2025-05-11T11:34:10.876" v="18" actId="20577"/>
        <pc:sldMkLst>
          <pc:docMk/>
          <pc:sldMk cId="2313946767" sldId="2171"/>
        </pc:sldMkLst>
        <pc:spChg chg="mod">
          <ac:chgData name="Sales Manager" userId="53695390-16d5-4eca-a98e-9b00525ba3b3" providerId="ADAL" clId="{9B9B88BA-48FC-450B-AF2D-C7032ED92957}" dt="2025-05-11T11:34:10.876" v="18" actId="20577"/>
          <ac:spMkLst>
            <pc:docMk/>
            <pc:sldMk cId="2313946767" sldId="2171"/>
            <ac:spMk id="5" creationId="{78C3A3E4-2689-F5B5-E2CB-A072066B0C83}"/>
          </ac:spMkLst>
        </pc:spChg>
      </pc:sldChg>
    </pc:docChg>
  </pc:docChgLst>
  <pc:docChgLst>
    <pc:chgData name="Sales Manager" userId="53695390-16d5-4eca-a98e-9b00525ba3b3" providerId="ADAL" clId="{A978F3C8-3F73-4920-A402-0166324D5A1B}"/>
    <pc:docChg chg="undo custSel addSld delSld modSld modMainMaster modNotesMaster">
      <pc:chgData name="Sales Manager" userId="53695390-16d5-4eca-a98e-9b00525ba3b3" providerId="ADAL" clId="{A978F3C8-3F73-4920-A402-0166324D5A1B}" dt="2025-01-29T12:38:59.683" v="1442" actId="47"/>
      <pc:docMkLst>
        <pc:docMk/>
      </pc:docMkLst>
      <pc:sldChg chg="modSp modNotes">
        <pc:chgData name="Sales Manager" userId="53695390-16d5-4eca-a98e-9b00525ba3b3" providerId="ADAL" clId="{A978F3C8-3F73-4920-A402-0166324D5A1B}" dt="2025-01-29T11:26:31.287" v="49"/>
        <pc:sldMkLst>
          <pc:docMk/>
          <pc:sldMk cId="2507545617" sldId="2060"/>
        </pc:sldMkLst>
      </pc:sldChg>
      <pc:sldChg chg="modSp">
        <pc:chgData name="Sales Manager" userId="53695390-16d5-4eca-a98e-9b00525ba3b3" providerId="ADAL" clId="{A978F3C8-3F73-4920-A402-0166324D5A1B}" dt="2025-01-29T11:26:31.287" v="49"/>
        <pc:sldMkLst>
          <pc:docMk/>
          <pc:sldMk cId="2291488166" sldId="2063"/>
        </pc:sldMkLst>
      </pc:sldChg>
      <pc:sldChg chg="modSp modNotes">
        <pc:chgData name="Sales Manager" userId="53695390-16d5-4eca-a98e-9b00525ba3b3" providerId="ADAL" clId="{A978F3C8-3F73-4920-A402-0166324D5A1B}" dt="2025-01-29T11:26:31.287" v="49"/>
        <pc:sldMkLst>
          <pc:docMk/>
          <pc:sldMk cId="2109989557" sldId="2080"/>
        </pc:sldMkLst>
      </pc:sldChg>
      <pc:sldChg chg="modSp del">
        <pc:chgData name="Sales Manager" userId="53695390-16d5-4eca-a98e-9b00525ba3b3" providerId="ADAL" clId="{A978F3C8-3F73-4920-A402-0166324D5A1B}" dt="2025-01-29T12:38:59.683" v="1442" actId="47"/>
        <pc:sldMkLst>
          <pc:docMk/>
          <pc:sldMk cId="2254042700" sldId="2126"/>
        </pc:sldMkLst>
      </pc:sldChg>
      <pc:sldChg chg="modSp mod">
        <pc:chgData name="Sales Manager" userId="53695390-16d5-4eca-a98e-9b00525ba3b3" providerId="ADAL" clId="{A978F3C8-3F73-4920-A402-0166324D5A1B}" dt="2025-01-29T12:16:06.501" v="1253" actId="14100"/>
        <pc:sldMkLst>
          <pc:docMk/>
          <pc:sldMk cId="700491907" sldId="2127"/>
        </pc:sldMkLst>
      </pc:sldChg>
      <pc:sldChg chg="modSp">
        <pc:chgData name="Sales Manager" userId="53695390-16d5-4eca-a98e-9b00525ba3b3" providerId="ADAL" clId="{A978F3C8-3F73-4920-A402-0166324D5A1B}" dt="2025-01-29T11:26:31.287" v="49"/>
        <pc:sldMkLst>
          <pc:docMk/>
          <pc:sldMk cId="517638846" sldId="2128"/>
        </pc:sldMkLst>
      </pc:sldChg>
      <pc:sldChg chg="modSp">
        <pc:chgData name="Sales Manager" userId="53695390-16d5-4eca-a98e-9b00525ba3b3" providerId="ADAL" clId="{A978F3C8-3F73-4920-A402-0166324D5A1B}" dt="2025-01-29T11:26:31.287" v="49"/>
        <pc:sldMkLst>
          <pc:docMk/>
          <pc:sldMk cId="3279697578" sldId="2130"/>
        </pc:sldMkLst>
      </pc:sldChg>
      <pc:sldChg chg="delSp modSp delDesignElem">
        <pc:chgData name="Sales Manager" userId="53695390-16d5-4eca-a98e-9b00525ba3b3" providerId="ADAL" clId="{A978F3C8-3F73-4920-A402-0166324D5A1B}" dt="2025-01-29T11:26:31.287" v="49"/>
        <pc:sldMkLst>
          <pc:docMk/>
          <pc:sldMk cId="3097480306" sldId="2131"/>
        </pc:sldMkLst>
      </pc:sldChg>
      <pc:sldChg chg="modSp modNotes">
        <pc:chgData name="Sales Manager" userId="53695390-16d5-4eca-a98e-9b00525ba3b3" providerId="ADAL" clId="{A978F3C8-3F73-4920-A402-0166324D5A1B}" dt="2025-01-29T11:26:31.287" v="49"/>
        <pc:sldMkLst>
          <pc:docMk/>
          <pc:sldMk cId="3694510272" sldId="2135"/>
        </pc:sldMkLst>
      </pc:sldChg>
      <pc:sldChg chg="addSp delSp modSp mod modNotes">
        <pc:chgData name="Sales Manager" userId="53695390-16d5-4eca-a98e-9b00525ba3b3" providerId="ADAL" clId="{A978F3C8-3F73-4920-A402-0166324D5A1B}" dt="2025-01-29T12:33:11.972" v="1373" actId="1076"/>
        <pc:sldMkLst>
          <pc:docMk/>
          <pc:sldMk cId="885538804" sldId="2138"/>
        </pc:sldMkLst>
      </pc:sldChg>
      <pc:sldChg chg="modSp mod">
        <pc:chgData name="Sales Manager" userId="53695390-16d5-4eca-a98e-9b00525ba3b3" providerId="ADAL" clId="{A978F3C8-3F73-4920-A402-0166324D5A1B}" dt="2025-01-29T11:26:31.287" v="49"/>
        <pc:sldMkLst>
          <pc:docMk/>
          <pc:sldMk cId="4294194846" sldId="2139"/>
        </pc:sldMkLst>
      </pc:sldChg>
      <pc:sldChg chg="modSp modNotes">
        <pc:chgData name="Sales Manager" userId="53695390-16d5-4eca-a98e-9b00525ba3b3" providerId="ADAL" clId="{A978F3C8-3F73-4920-A402-0166324D5A1B}" dt="2025-01-29T11:26:31.287" v="49"/>
        <pc:sldMkLst>
          <pc:docMk/>
          <pc:sldMk cId="3284201426" sldId="2140"/>
        </pc:sldMkLst>
      </pc:sldChg>
      <pc:sldChg chg="modSp">
        <pc:chgData name="Sales Manager" userId="53695390-16d5-4eca-a98e-9b00525ba3b3" providerId="ADAL" clId="{A978F3C8-3F73-4920-A402-0166324D5A1B}" dt="2025-01-29T11:26:31.287" v="49"/>
        <pc:sldMkLst>
          <pc:docMk/>
          <pc:sldMk cId="3314990272" sldId="2141"/>
        </pc:sldMkLst>
      </pc:sldChg>
      <pc:sldChg chg="addSp delSp modSp add mod">
        <pc:chgData name="Sales Manager" userId="53695390-16d5-4eca-a98e-9b00525ba3b3" providerId="ADAL" clId="{A978F3C8-3F73-4920-A402-0166324D5A1B}" dt="2025-01-29T12:38:52.097" v="1441" actId="478"/>
        <pc:sldMkLst>
          <pc:docMk/>
          <pc:sldMk cId="3516487371" sldId="2142"/>
        </pc:sldMkLst>
      </pc:sldChg>
      <pc:sldChg chg="addSp delSp modSp new mod">
        <pc:chgData name="Sales Manager" userId="53695390-16d5-4eca-a98e-9b00525ba3b3" providerId="ADAL" clId="{A978F3C8-3F73-4920-A402-0166324D5A1B}" dt="2025-01-29T12:38:41.338" v="1437" actId="478"/>
        <pc:sldMkLst>
          <pc:docMk/>
          <pc:sldMk cId="116413159" sldId="2143"/>
        </pc:sldMkLst>
      </pc:sldChg>
      <pc:sldChg chg="addSp delSp modSp new mod">
        <pc:chgData name="Sales Manager" userId="53695390-16d5-4eca-a98e-9b00525ba3b3" providerId="ADAL" clId="{A978F3C8-3F73-4920-A402-0166324D5A1B}" dt="2025-01-29T12:37:20.705" v="1430" actId="1036"/>
        <pc:sldMkLst>
          <pc:docMk/>
          <pc:sldMk cId="2317136537" sldId="2144"/>
        </pc:sldMkLst>
      </pc:sldChg>
      <pc:sldMasterChg chg="modSp modSldLayout">
        <pc:chgData name="Sales Manager" userId="53695390-16d5-4eca-a98e-9b00525ba3b3" providerId="ADAL" clId="{A978F3C8-3F73-4920-A402-0166324D5A1B}" dt="2025-01-29T11:24:48.844" v="17"/>
        <pc:sldMasterMkLst>
          <pc:docMk/>
          <pc:sldMasterMk cId="1848927037" sldId="2147483648"/>
        </pc:sldMasterMkLst>
        <pc:sldLayoutChg chg="modSp">
          <pc:chgData name="Sales Manager" userId="53695390-16d5-4eca-a98e-9b00525ba3b3" providerId="ADAL" clId="{A978F3C8-3F73-4920-A402-0166324D5A1B}" dt="2025-01-29T11:24:48.844" v="17"/>
          <pc:sldLayoutMkLst>
            <pc:docMk/>
            <pc:sldMasterMk cId="1848927037" sldId="2147483648"/>
            <pc:sldLayoutMk cId="3486921479" sldId="2147483649"/>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1998504634" sldId="2147483651"/>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2623140620" sldId="2147483652"/>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2173606204" sldId="2147483653"/>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1734817135" sldId="2147483656"/>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1209320030" sldId="2147483657"/>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3716903996" sldId="2147483659"/>
          </pc:sldLayoutMkLst>
        </pc:sldLayoutChg>
      </pc:sldMasterChg>
      <pc:sldMasterChg chg="modTransition modSldLayout">
        <pc:chgData name="Sales Manager" userId="53695390-16d5-4eca-a98e-9b00525ba3b3" providerId="ADAL" clId="{A978F3C8-3F73-4920-A402-0166324D5A1B}" dt="2025-01-29T11:24:48.844" v="17"/>
        <pc:sldMasterMkLst>
          <pc:docMk/>
          <pc:sldMasterMk cId="1536734983" sldId="2147483660"/>
        </pc:sldMasterMkLst>
        <pc:sldLayoutChg chg="modTransition">
          <pc:chgData name="Sales Manager" userId="53695390-16d5-4eca-a98e-9b00525ba3b3" providerId="ADAL" clId="{A978F3C8-3F73-4920-A402-0166324D5A1B}" dt="2025-01-29T11:24:48.844" v="17"/>
          <pc:sldLayoutMkLst>
            <pc:docMk/>
            <pc:sldMasterMk cId="1536734983" sldId="2147483660"/>
            <pc:sldLayoutMk cId="2441850838" sldId="2147483661"/>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1718196277" sldId="2147483662"/>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772391452" sldId="2147483663"/>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568115902" sldId="2147483664"/>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2924908890" sldId="2147483665"/>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1571478040" sldId="2147483666"/>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659618343" sldId="2147483667"/>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3219954192" sldId="2147483668"/>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2032302574" sldId="2147483669"/>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2546276151" sldId="2147483670"/>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842823348" sldId="2147483671"/>
          </pc:sldLayoutMkLst>
        </pc:sldLayoutChg>
      </pc:sldMasterChg>
      <pc:sldMasterChg chg="modSp modSldLayout">
        <pc:chgData name="Sales Manager" userId="53695390-16d5-4eca-a98e-9b00525ba3b3" providerId="ADAL" clId="{A978F3C8-3F73-4920-A402-0166324D5A1B}" dt="2025-01-29T11:26:31.287" v="49"/>
        <pc:sldMasterMkLst>
          <pc:docMk/>
          <pc:sldMasterMk cId="4046499606" sldId="2147483672"/>
        </pc:sldMasterMkLst>
        <pc:sldLayoutChg chg="modSp">
          <pc:chgData name="Sales Manager" userId="53695390-16d5-4eca-a98e-9b00525ba3b3" providerId="ADAL" clId="{A978F3C8-3F73-4920-A402-0166324D5A1B}" dt="2025-01-29T11:26:31.287" v="49"/>
          <pc:sldLayoutMkLst>
            <pc:docMk/>
            <pc:sldMasterMk cId="4046499606" sldId="2147483672"/>
            <pc:sldLayoutMk cId="3243509430" sldId="2147483673"/>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152644924" sldId="2147483675"/>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799142926" sldId="2147483676"/>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2868923851" sldId="2147483677"/>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1948429408" sldId="2147483680"/>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3486653863" sldId="2147483681"/>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3175896795" sldId="2147483683"/>
          </pc:sldLayoutMkLst>
        </pc:sldLayoutChg>
      </pc:sldMasterChg>
      <pc:sldMasterChg chg="modTransition modSldLayout">
        <pc:chgData name="Sales Manager" userId="53695390-16d5-4eca-a98e-9b00525ba3b3" providerId="ADAL" clId="{A978F3C8-3F73-4920-A402-0166324D5A1B}" dt="2025-01-29T11:26:31.287" v="49"/>
        <pc:sldMasterMkLst>
          <pc:docMk/>
          <pc:sldMasterMk cId="1337269464" sldId="2147483684"/>
        </pc:sldMasterMkLst>
        <pc:sldLayoutChg chg="modTransition">
          <pc:chgData name="Sales Manager" userId="53695390-16d5-4eca-a98e-9b00525ba3b3" providerId="ADAL" clId="{A978F3C8-3F73-4920-A402-0166324D5A1B}" dt="2025-01-29T11:26:31.287" v="49"/>
          <pc:sldLayoutMkLst>
            <pc:docMk/>
            <pc:sldMasterMk cId="1337269464" sldId="2147483684"/>
            <pc:sldLayoutMk cId="3603645579" sldId="2147483685"/>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1628545914" sldId="2147483686"/>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4080637245" sldId="2147483687"/>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361288142" sldId="2147483688"/>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923361297" sldId="2147483689"/>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1101767690" sldId="2147483690"/>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473592757" sldId="2147483691"/>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208305279" sldId="2147483692"/>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2499511973" sldId="2147483693"/>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217987558" sldId="2147483694"/>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2517539532" sldId="2147483695"/>
          </pc:sldLayoutMkLst>
        </pc:sldLayoutChg>
      </pc:sldMasterChg>
    </pc:docChg>
  </pc:docChgLst>
  <pc:docChgLst>
    <pc:chgData name="Sales Manager" userId="53695390-16d5-4eca-a98e-9b00525ba3b3" providerId="ADAL" clId="{350381AC-9C73-4A88-B77C-432DCD428B56}"/>
    <pc:docChg chg="undo custSel addSld modSld sldOrd">
      <pc:chgData name="Sales Manager" userId="53695390-16d5-4eca-a98e-9b00525ba3b3" providerId="ADAL" clId="{350381AC-9C73-4A88-B77C-432DCD428B56}" dt="2025-06-23T10:14:17.732" v="152" actId="113"/>
      <pc:docMkLst>
        <pc:docMk/>
      </pc:docMkLst>
      <pc:sldChg chg="addSp modSp add mod modTransition">
        <pc:chgData name="Sales Manager" userId="53695390-16d5-4eca-a98e-9b00525ba3b3" providerId="ADAL" clId="{350381AC-9C73-4A88-B77C-432DCD428B56}" dt="2025-06-16T12:16:11.728" v="122" actId="167"/>
        <pc:sldMkLst>
          <pc:docMk/>
          <pc:sldMk cId="1306740276" sldId="2057"/>
        </pc:sldMkLst>
        <pc:picChg chg="add mod ord">
          <ac:chgData name="Sales Manager" userId="53695390-16d5-4eca-a98e-9b00525ba3b3" providerId="ADAL" clId="{350381AC-9C73-4A88-B77C-432DCD428B56}" dt="2025-06-16T12:16:11.728" v="122" actId="167"/>
          <ac:picMkLst>
            <pc:docMk/>
            <pc:sldMk cId="1306740276" sldId="2057"/>
            <ac:picMk id="6" creationId="{6877A71A-FCD4-B654-08EC-E73C41154D4E}"/>
          </ac:picMkLst>
        </pc:picChg>
      </pc:sldChg>
      <pc:sldChg chg="addSp modSp mod">
        <pc:chgData name="Sales Manager" userId="53695390-16d5-4eca-a98e-9b00525ba3b3" providerId="ADAL" clId="{350381AC-9C73-4A88-B77C-432DCD428B56}" dt="2025-06-16T12:15:33.259" v="120" actId="1076"/>
        <pc:sldMkLst>
          <pc:docMk/>
          <pc:sldMk cId="3026352421" sldId="2164"/>
        </pc:sldMkLst>
        <pc:picChg chg="add mod">
          <ac:chgData name="Sales Manager" userId="53695390-16d5-4eca-a98e-9b00525ba3b3" providerId="ADAL" clId="{350381AC-9C73-4A88-B77C-432DCD428B56}" dt="2025-06-16T12:15:33.259" v="120" actId="1076"/>
          <ac:picMkLst>
            <pc:docMk/>
            <pc:sldMk cId="3026352421" sldId="2164"/>
            <ac:picMk id="2" creationId="{BD395B9E-1A4C-B508-5421-A160F8C1B05E}"/>
          </ac:picMkLst>
        </pc:picChg>
      </pc:sldChg>
      <pc:sldChg chg="addSp delSp modSp mod">
        <pc:chgData name="Sales Manager" userId="53695390-16d5-4eca-a98e-9b00525ba3b3" providerId="ADAL" clId="{350381AC-9C73-4A88-B77C-432DCD428B56}" dt="2025-06-14T18:20:59.647" v="78" actId="14100"/>
        <pc:sldMkLst>
          <pc:docMk/>
          <pc:sldMk cId="2428036196" sldId="2167"/>
        </pc:sldMkLst>
        <pc:picChg chg="add mod">
          <ac:chgData name="Sales Manager" userId="53695390-16d5-4eca-a98e-9b00525ba3b3" providerId="ADAL" clId="{350381AC-9C73-4A88-B77C-432DCD428B56}" dt="2025-06-14T18:20:59.647" v="78" actId="14100"/>
          <ac:picMkLst>
            <pc:docMk/>
            <pc:sldMk cId="2428036196" sldId="2167"/>
            <ac:picMk id="4" creationId="{8B502E7A-7197-8D2D-BCAC-9635A9C52BC6}"/>
          </ac:picMkLst>
        </pc:picChg>
      </pc:sldChg>
      <pc:sldChg chg="ord">
        <pc:chgData name="Sales Manager" userId="53695390-16d5-4eca-a98e-9b00525ba3b3" providerId="ADAL" clId="{350381AC-9C73-4A88-B77C-432DCD428B56}" dt="2025-06-15T11:26:49.615" v="111"/>
        <pc:sldMkLst>
          <pc:docMk/>
          <pc:sldMk cId="2955727494" sldId="2170"/>
        </pc:sldMkLst>
      </pc:sldChg>
      <pc:sldChg chg="ord">
        <pc:chgData name="Sales Manager" userId="53695390-16d5-4eca-a98e-9b00525ba3b3" providerId="ADAL" clId="{350381AC-9C73-4A88-B77C-432DCD428B56}" dt="2025-06-14T18:15:00.129" v="61"/>
        <pc:sldMkLst>
          <pc:docMk/>
          <pc:sldMk cId="2313946767" sldId="2171"/>
        </pc:sldMkLst>
      </pc:sldChg>
      <pc:sldChg chg="addSp modSp add mod">
        <pc:chgData name="Sales Manager" userId="53695390-16d5-4eca-a98e-9b00525ba3b3" providerId="ADAL" clId="{350381AC-9C73-4A88-B77C-432DCD428B56}" dt="2025-06-15T11:28:42.220" v="114" actId="167"/>
        <pc:sldMkLst>
          <pc:docMk/>
          <pc:sldMk cId="533157644" sldId="2173"/>
        </pc:sldMkLst>
        <pc:graphicFrameChg chg="mod modGraphic">
          <ac:chgData name="Sales Manager" userId="53695390-16d5-4eca-a98e-9b00525ba3b3" providerId="ADAL" clId="{350381AC-9C73-4A88-B77C-432DCD428B56}" dt="2025-06-14T18:18:54.215" v="72" actId="2165"/>
          <ac:graphicFrameMkLst>
            <pc:docMk/>
            <pc:sldMk cId="533157644" sldId="2173"/>
            <ac:graphicFrameMk id="4" creationId="{52679FFF-58AD-B7B6-8E00-235B4DBADC45}"/>
          </ac:graphicFrameMkLst>
        </pc:graphicFrameChg>
        <pc:picChg chg="add mod ord">
          <ac:chgData name="Sales Manager" userId="53695390-16d5-4eca-a98e-9b00525ba3b3" providerId="ADAL" clId="{350381AC-9C73-4A88-B77C-432DCD428B56}" dt="2025-06-15T11:28:39.732" v="113" actId="167"/>
          <ac:picMkLst>
            <pc:docMk/>
            <pc:sldMk cId="533157644" sldId="2173"/>
            <ac:picMk id="3" creationId="{C0958E87-8A0C-B3A0-F834-09871DB97F3B}"/>
          </ac:picMkLst>
        </pc:picChg>
        <pc:picChg chg="ord">
          <ac:chgData name="Sales Manager" userId="53695390-16d5-4eca-a98e-9b00525ba3b3" providerId="ADAL" clId="{350381AC-9C73-4A88-B77C-432DCD428B56}" dt="2025-06-15T11:28:42.220" v="114" actId="167"/>
          <ac:picMkLst>
            <pc:docMk/>
            <pc:sldMk cId="533157644" sldId="2173"/>
            <ac:picMk id="5" creationId="{7790B9CF-C45D-4A11-2BB9-281E290ACADA}"/>
          </ac:picMkLst>
        </pc:picChg>
      </pc:sldChg>
      <pc:sldChg chg="addSp modSp add mod">
        <pc:chgData name="Sales Manager" userId="53695390-16d5-4eca-a98e-9b00525ba3b3" providerId="ADAL" clId="{350381AC-9C73-4A88-B77C-432DCD428B56}" dt="2025-06-14T18:23:48.430" v="83" actId="14734"/>
        <pc:sldMkLst>
          <pc:docMk/>
          <pc:sldMk cId="1665846403" sldId="2292"/>
        </pc:sldMkLst>
        <pc:graphicFrameChg chg="modGraphic">
          <ac:chgData name="Sales Manager" userId="53695390-16d5-4eca-a98e-9b00525ba3b3" providerId="ADAL" clId="{350381AC-9C73-4A88-B77C-432DCD428B56}" dt="2025-06-14T18:23:48.430" v="83" actId="14734"/>
          <ac:graphicFrameMkLst>
            <pc:docMk/>
            <pc:sldMk cId="1665846403" sldId="2292"/>
            <ac:graphicFrameMk id="4" creationId="{3F12057D-FEFB-E944-AEA3-0C381D351624}"/>
          </ac:graphicFrameMkLst>
        </pc:graphicFrameChg>
        <pc:picChg chg="add mod ord">
          <ac:chgData name="Sales Manager" userId="53695390-16d5-4eca-a98e-9b00525ba3b3" providerId="ADAL" clId="{350381AC-9C73-4A88-B77C-432DCD428B56}" dt="2025-06-14T18:22:46.044" v="82" actId="171"/>
          <ac:picMkLst>
            <pc:docMk/>
            <pc:sldMk cId="1665846403" sldId="2292"/>
            <ac:picMk id="2" creationId="{AAA2192B-087B-ECC0-0354-BE1E87631652}"/>
          </ac:picMkLst>
        </pc:picChg>
      </pc:sldChg>
      <pc:sldChg chg="addSp modSp add mod">
        <pc:chgData name="Sales Manager" userId="53695390-16d5-4eca-a98e-9b00525ba3b3" providerId="ADAL" clId="{350381AC-9C73-4A88-B77C-432DCD428B56}" dt="2025-06-23T10:14:17.732" v="152" actId="113"/>
        <pc:sldMkLst>
          <pc:docMk/>
          <pc:sldMk cId="3351315371" sldId="2313"/>
        </pc:sldMkLst>
        <pc:spChg chg="mod">
          <ac:chgData name="Sales Manager" userId="53695390-16d5-4eca-a98e-9b00525ba3b3" providerId="ADAL" clId="{350381AC-9C73-4A88-B77C-432DCD428B56}" dt="2025-06-23T10:14:17.732" v="152" actId="113"/>
          <ac:spMkLst>
            <pc:docMk/>
            <pc:sldMk cId="3351315371" sldId="2313"/>
            <ac:spMk id="4" creationId="{4837FCEE-6D25-0241-D555-117FA692C494}"/>
          </ac:spMkLst>
        </pc:spChg>
        <pc:spChg chg="ord">
          <ac:chgData name="Sales Manager" userId="53695390-16d5-4eca-a98e-9b00525ba3b3" providerId="ADAL" clId="{350381AC-9C73-4A88-B77C-432DCD428B56}" dt="2025-06-14T18:06:20.662" v="5" actId="167"/>
          <ac:spMkLst>
            <pc:docMk/>
            <pc:sldMk cId="3351315371" sldId="2313"/>
            <ac:spMk id="5" creationId="{5D6422BD-2E54-8A54-97D7-22922127FBFF}"/>
          </ac:spMkLst>
        </pc:spChg>
        <pc:picChg chg="add mod ord">
          <ac:chgData name="Sales Manager" userId="53695390-16d5-4eca-a98e-9b00525ba3b3" providerId="ADAL" clId="{350381AC-9C73-4A88-B77C-432DCD428B56}" dt="2025-06-15T07:39:48.998" v="109" actId="1076"/>
          <ac:picMkLst>
            <pc:docMk/>
            <pc:sldMk cId="3351315371" sldId="2313"/>
            <ac:picMk id="3" creationId="{EFD8A539-7510-EE9B-B247-63F1F370CEAE}"/>
          </ac:picMkLst>
        </pc:picChg>
      </pc:sldChg>
      <pc:sldChg chg="addSp modSp add mod">
        <pc:chgData name="Sales Manager" userId="53695390-16d5-4eca-a98e-9b00525ba3b3" providerId="ADAL" clId="{350381AC-9C73-4A88-B77C-432DCD428B56}" dt="2025-06-14T18:10:22.264" v="33" actId="171"/>
        <pc:sldMkLst>
          <pc:docMk/>
          <pc:sldMk cId="1600941398" sldId="2314"/>
        </pc:sldMkLst>
        <pc:spChg chg="ord">
          <ac:chgData name="Sales Manager" userId="53695390-16d5-4eca-a98e-9b00525ba3b3" providerId="ADAL" clId="{350381AC-9C73-4A88-B77C-432DCD428B56}" dt="2025-06-14T18:10:04.216" v="28" actId="166"/>
          <ac:spMkLst>
            <pc:docMk/>
            <pc:sldMk cId="1600941398" sldId="2314"/>
            <ac:spMk id="7" creationId="{8C4A105F-B78B-0D7E-5F90-EEB250B7CFB0}"/>
          </ac:spMkLst>
        </pc:spChg>
        <pc:picChg chg="add mod ord">
          <ac:chgData name="Sales Manager" userId="53695390-16d5-4eca-a98e-9b00525ba3b3" providerId="ADAL" clId="{350381AC-9C73-4A88-B77C-432DCD428B56}" dt="2025-06-14T18:10:22.264" v="33" actId="171"/>
          <ac:picMkLst>
            <pc:docMk/>
            <pc:sldMk cId="1600941398" sldId="2314"/>
            <ac:picMk id="3" creationId="{95BA1F36-F0F2-56BD-E032-5D27A48B4017}"/>
          </ac:picMkLst>
        </pc:picChg>
      </pc:sldChg>
      <pc:sldChg chg="addSp modSp add mod ord">
        <pc:chgData name="Sales Manager" userId="53695390-16d5-4eca-a98e-9b00525ba3b3" providerId="ADAL" clId="{350381AC-9C73-4A88-B77C-432DCD428B56}" dt="2025-06-16T12:16:23.895" v="125" actId="167"/>
        <pc:sldMkLst>
          <pc:docMk/>
          <pc:sldMk cId="2351034956" sldId="2315"/>
        </pc:sldMkLst>
        <pc:spChg chg="mod">
          <ac:chgData name="Sales Manager" userId="53695390-16d5-4eca-a98e-9b00525ba3b3" providerId="ADAL" clId="{350381AC-9C73-4A88-B77C-432DCD428B56}" dt="2025-06-14T18:14:23.481" v="57" actId="13926"/>
          <ac:spMkLst>
            <pc:docMk/>
            <pc:sldMk cId="2351034956" sldId="2315"/>
            <ac:spMk id="4" creationId="{A49B0D9F-0C9E-7D18-AEC2-0F9374CB5015}"/>
          </ac:spMkLst>
        </pc:spChg>
        <pc:spChg chg="ord">
          <ac:chgData name="Sales Manager" userId="53695390-16d5-4eca-a98e-9b00525ba3b3" providerId="ADAL" clId="{350381AC-9C73-4A88-B77C-432DCD428B56}" dt="2025-06-16T12:16:23.895" v="125" actId="167"/>
          <ac:spMkLst>
            <pc:docMk/>
            <pc:sldMk cId="2351034956" sldId="2315"/>
            <ac:spMk id="5" creationId="{19BAAEDD-4444-A5D3-A380-CC37761988B5}"/>
          </ac:spMkLst>
        </pc:spChg>
        <pc:picChg chg="add mod ord">
          <ac:chgData name="Sales Manager" userId="53695390-16d5-4eca-a98e-9b00525ba3b3" providerId="ADAL" clId="{350381AC-9C73-4A88-B77C-432DCD428B56}" dt="2025-06-16T12:16:20.012" v="124" actId="167"/>
          <ac:picMkLst>
            <pc:docMk/>
            <pc:sldMk cId="2351034956" sldId="2315"/>
            <ac:picMk id="3" creationId="{7C6454D8-26FE-2D48-51E0-96D627A40BEB}"/>
          </ac:picMkLst>
        </pc:picChg>
      </pc:sldChg>
      <pc:sldChg chg="addSp delSp modSp add mod">
        <pc:chgData name="Sales Manager" userId="53695390-16d5-4eca-a98e-9b00525ba3b3" providerId="ADAL" clId="{350381AC-9C73-4A88-B77C-432DCD428B56}" dt="2025-06-16T12:17:19.741" v="135" actId="14100"/>
        <pc:sldMkLst>
          <pc:docMk/>
          <pc:sldMk cId="2092548815" sldId="2316"/>
        </pc:sldMkLst>
        <pc:spChg chg="ord">
          <ac:chgData name="Sales Manager" userId="53695390-16d5-4eca-a98e-9b00525ba3b3" providerId="ADAL" clId="{350381AC-9C73-4A88-B77C-432DCD428B56}" dt="2025-06-16T12:16:38.417" v="128" actId="167"/>
          <ac:spMkLst>
            <pc:docMk/>
            <pc:sldMk cId="2092548815" sldId="2316"/>
            <ac:spMk id="2" creationId="{626B208C-279E-5B8F-64FC-90D8C409AC54}"/>
          </ac:spMkLst>
        </pc:spChg>
        <pc:spChg chg="mod">
          <ac:chgData name="Sales Manager" userId="53695390-16d5-4eca-a98e-9b00525ba3b3" providerId="ADAL" clId="{350381AC-9C73-4A88-B77C-432DCD428B56}" dt="2025-06-16T12:16:44.208" v="129" actId="1076"/>
          <ac:spMkLst>
            <pc:docMk/>
            <pc:sldMk cId="2092548815" sldId="2316"/>
            <ac:spMk id="8" creationId="{2C98F622-5596-7012-F7FA-A958D2FD66B8}"/>
          </ac:spMkLst>
        </pc:spChg>
        <pc:picChg chg="add mod ord">
          <ac:chgData name="Sales Manager" userId="53695390-16d5-4eca-a98e-9b00525ba3b3" providerId="ADAL" clId="{350381AC-9C73-4A88-B77C-432DCD428B56}" dt="2025-06-16T12:16:34.385" v="127" actId="167"/>
          <ac:picMkLst>
            <pc:docMk/>
            <pc:sldMk cId="2092548815" sldId="2316"/>
            <ac:picMk id="3" creationId="{C4388E66-A452-6117-1C85-36F79CD03942}"/>
          </ac:picMkLst>
        </pc:picChg>
        <pc:picChg chg="add mod">
          <ac:chgData name="Sales Manager" userId="53695390-16d5-4eca-a98e-9b00525ba3b3" providerId="ADAL" clId="{350381AC-9C73-4A88-B77C-432DCD428B56}" dt="2025-06-16T12:17:08.756" v="134" actId="14100"/>
          <ac:picMkLst>
            <pc:docMk/>
            <pc:sldMk cId="2092548815" sldId="2316"/>
            <ac:picMk id="4" creationId="{C9A586C8-E374-7D95-A77F-F89E15674DEF}"/>
          </ac:picMkLst>
        </pc:picChg>
        <pc:picChg chg="add mod">
          <ac:chgData name="Sales Manager" userId="53695390-16d5-4eca-a98e-9b00525ba3b3" providerId="ADAL" clId="{350381AC-9C73-4A88-B77C-432DCD428B56}" dt="2025-06-16T12:17:19.741" v="135" actId="14100"/>
          <ac:picMkLst>
            <pc:docMk/>
            <pc:sldMk cId="2092548815" sldId="2316"/>
            <ac:picMk id="5" creationId="{1ABFD3D5-B6AB-D53B-43BE-3CD0E448BAE3}"/>
          </ac:picMkLst>
        </pc:picChg>
      </pc:sldChg>
      <pc:sldChg chg="addSp modSp new mod">
        <pc:chgData name="Sales Manager" userId="53695390-16d5-4eca-a98e-9b00525ba3b3" providerId="ADAL" clId="{350381AC-9C73-4A88-B77C-432DCD428B56}" dt="2025-06-23T10:13:26.552" v="144" actId="14100"/>
        <pc:sldMkLst>
          <pc:docMk/>
          <pc:sldMk cId="1934743524" sldId="2317"/>
        </pc:sldMkLst>
        <pc:picChg chg="add mod">
          <ac:chgData name="Sales Manager" userId="53695390-16d5-4eca-a98e-9b00525ba3b3" providerId="ADAL" clId="{350381AC-9C73-4A88-B77C-432DCD428B56}" dt="2025-06-23T10:13:26.552" v="144" actId="14100"/>
          <ac:picMkLst>
            <pc:docMk/>
            <pc:sldMk cId="1934743524" sldId="2317"/>
            <ac:picMk id="3" creationId="{FC61A9C9-0E80-D3E8-F39A-1D3B7AB76638}"/>
          </ac:picMkLst>
        </pc:picChg>
      </pc:sldChg>
      <pc:sldChg chg="addSp modSp new mod">
        <pc:chgData name="Sales Manager" userId="53695390-16d5-4eca-a98e-9b00525ba3b3" providerId="ADAL" clId="{350381AC-9C73-4A88-B77C-432DCD428B56}" dt="2025-06-23T10:13:57.590" v="151" actId="14100"/>
        <pc:sldMkLst>
          <pc:docMk/>
          <pc:sldMk cId="1622861990" sldId="2318"/>
        </pc:sldMkLst>
        <pc:picChg chg="add mod">
          <ac:chgData name="Sales Manager" userId="53695390-16d5-4eca-a98e-9b00525ba3b3" providerId="ADAL" clId="{350381AC-9C73-4A88-B77C-432DCD428B56}" dt="2025-06-23T10:13:57.590" v="151" actId="14100"/>
          <ac:picMkLst>
            <pc:docMk/>
            <pc:sldMk cId="1622861990" sldId="2318"/>
            <ac:picMk id="3" creationId="{C20D1D81-664F-49A2-19D7-FF6F569013A0}"/>
          </ac:picMkLst>
        </pc:picChg>
      </pc:sldChg>
    </pc:docChg>
  </pc:docChgLst>
  <pc:docChgLst>
    <pc:chgData name="Sales Manager" userId="53695390-16d5-4eca-a98e-9b00525ba3b3" providerId="ADAL" clId="{76681303-2207-40D4-A0B8-3DFE022723AC}"/>
    <pc:docChg chg="undo redo custSel addSld delSld modSld sldOrd modMainMaster">
      <pc:chgData name="Sales Manager" userId="53695390-16d5-4eca-a98e-9b00525ba3b3" providerId="ADAL" clId="{76681303-2207-40D4-A0B8-3DFE022723AC}" dt="2025-02-02T15:26:54.069" v="7832" actId="47"/>
      <pc:docMkLst>
        <pc:docMk/>
      </pc:docMkLst>
      <pc:sldChg chg="del">
        <pc:chgData name="Sales Manager" userId="53695390-16d5-4eca-a98e-9b00525ba3b3" providerId="ADAL" clId="{76681303-2207-40D4-A0B8-3DFE022723AC}" dt="2025-01-30T12:36:43.560" v="1852" actId="47"/>
        <pc:sldMkLst>
          <pc:docMk/>
          <pc:sldMk cId="2507545617" sldId="2060"/>
        </pc:sldMkLst>
      </pc:sldChg>
      <pc:sldChg chg="del">
        <pc:chgData name="Sales Manager" userId="53695390-16d5-4eca-a98e-9b00525ba3b3" providerId="ADAL" clId="{76681303-2207-40D4-A0B8-3DFE022723AC}" dt="2025-01-30T12:36:43.560" v="1852" actId="47"/>
        <pc:sldMkLst>
          <pc:docMk/>
          <pc:sldMk cId="2291488166" sldId="2063"/>
        </pc:sldMkLst>
      </pc:sldChg>
      <pc:sldChg chg="addSp delSp modSp mod">
        <pc:chgData name="Sales Manager" userId="53695390-16d5-4eca-a98e-9b00525ba3b3" providerId="ADAL" clId="{76681303-2207-40D4-A0B8-3DFE022723AC}" dt="2025-01-30T13:58:01.701" v="3585" actId="1037"/>
        <pc:sldMkLst>
          <pc:docMk/>
          <pc:sldMk cId="2109989557" sldId="2080"/>
        </pc:sldMkLst>
      </pc:sldChg>
      <pc:sldChg chg="addSp delSp modSp mod ord">
        <pc:chgData name="Sales Manager" userId="53695390-16d5-4eca-a98e-9b00525ba3b3" providerId="ADAL" clId="{76681303-2207-40D4-A0B8-3DFE022723AC}" dt="2025-02-02T15:22:35.839" v="7812" actId="14734"/>
        <pc:sldMkLst>
          <pc:docMk/>
          <pc:sldMk cId="700491907" sldId="2127"/>
        </pc:sldMkLst>
      </pc:sldChg>
      <pc:sldChg chg="del">
        <pc:chgData name="Sales Manager" userId="53695390-16d5-4eca-a98e-9b00525ba3b3" providerId="ADAL" clId="{76681303-2207-40D4-A0B8-3DFE022723AC}" dt="2025-01-30T12:36:43.560" v="1852" actId="47"/>
        <pc:sldMkLst>
          <pc:docMk/>
          <pc:sldMk cId="517638846" sldId="2128"/>
        </pc:sldMkLst>
      </pc:sldChg>
      <pc:sldChg chg="del">
        <pc:chgData name="Sales Manager" userId="53695390-16d5-4eca-a98e-9b00525ba3b3" providerId="ADAL" clId="{76681303-2207-40D4-A0B8-3DFE022723AC}" dt="2025-01-30T12:36:36.469" v="1850" actId="47"/>
        <pc:sldMkLst>
          <pc:docMk/>
          <pc:sldMk cId="3279697578" sldId="2130"/>
        </pc:sldMkLst>
      </pc:sldChg>
      <pc:sldChg chg="del">
        <pc:chgData name="Sales Manager" userId="53695390-16d5-4eca-a98e-9b00525ba3b3" providerId="ADAL" clId="{76681303-2207-40D4-A0B8-3DFE022723AC}" dt="2025-01-30T12:36:38.326" v="1851" actId="47"/>
        <pc:sldMkLst>
          <pc:docMk/>
          <pc:sldMk cId="3097480306" sldId="2131"/>
        </pc:sldMkLst>
      </pc:sldChg>
      <pc:sldChg chg="del">
        <pc:chgData name="Sales Manager" userId="53695390-16d5-4eca-a98e-9b00525ba3b3" providerId="ADAL" clId="{76681303-2207-40D4-A0B8-3DFE022723AC}" dt="2025-01-30T12:36:43.560" v="1852" actId="47"/>
        <pc:sldMkLst>
          <pc:docMk/>
          <pc:sldMk cId="3694510272" sldId="2135"/>
        </pc:sldMkLst>
      </pc:sldChg>
      <pc:sldChg chg="addSp delSp modSp del mod">
        <pc:chgData name="Sales Manager" userId="53695390-16d5-4eca-a98e-9b00525ba3b3" providerId="ADAL" clId="{76681303-2207-40D4-A0B8-3DFE022723AC}" dt="2025-01-30T10:42:49.433" v="172" actId="47"/>
        <pc:sldMkLst>
          <pc:docMk/>
          <pc:sldMk cId="885538804" sldId="2138"/>
        </pc:sldMkLst>
      </pc:sldChg>
      <pc:sldChg chg="addSp delSp modSp del mod">
        <pc:chgData name="Sales Manager" userId="53695390-16d5-4eca-a98e-9b00525ba3b3" providerId="ADAL" clId="{76681303-2207-40D4-A0B8-3DFE022723AC}" dt="2025-01-30T11:40:33.246" v="1681" actId="47"/>
        <pc:sldMkLst>
          <pc:docMk/>
          <pc:sldMk cId="4294194846" sldId="2139"/>
        </pc:sldMkLst>
      </pc:sldChg>
      <pc:sldChg chg="addSp delSp modSp del mod">
        <pc:chgData name="Sales Manager" userId="53695390-16d5-4eca-a98e-9b00525ba3b3" providerId="ADAL" clId="{76681303-2207-40D4-A0B8-3DFE022723AC}" dt="2025-01-30T13:46:51.949" v="3291" actId="47"/>
        <pc:sldMkLst>
          <pc:docMk/>
          <pc:sldMk cId="3284201426" sldId="2140"/>
        </pc:sldMkLst>
      </pc:sldChg>
      <pc:sldChg chg="modSp del mod">
        <pc:chgData name="Sales Manager" userId="53695390-16d5-4eca-a98e-9b00525ba3b3" providerId="ADAL" clId="{76681303-2207-40D4-A0B8-3DFE022723AC}" dt="2025-01-30T13:56:40.626" v="3523" actId="47"/>
        <pc:sldMkLst>
          <pc:docMk/>
          <pc:sldMk cId="3314990272" sldId="2141"/>
        </pc:sldMkLst>
      </pc:sldChg>
      <pc:sldChg chg="modSp del mod">
        <pc:chgData name="Sales Manager" userId="53695390-16d5-4eca-a98e-9b00525ba3b3" providerId="ADAL" clId="{76681303-2207-40D4-A0B8-3DFE022723AC}" dt="2025-01-30T10:38:16.581" v="148" actId="47"/>
        <pc:sldMkLst>
          <pc:docMk/>
          <pc:sldMk cId="3516487371" sldId="2142"/>
        </pc:sldMkLst>
      </pc:sldChg>
      <pc:sldChg chg="addSp delSp modSp mod ord">
        <pc:chgData name="Sales Manager" userId="53695390-16d5-4eca-a98e-9b00525ba3b3" providerId="ADAL" clId="{76681303-2207-40D4-A0B8-3DFE022723AC}" dt="2025-02-02T14:35:25.230" v="6260" actId="14100"/>
        <pc:sldMkLst>
          <pc:docMk/>
          <pc:sldMk cId="116413159" sldId="2143"/>
        </pc:sldMkLst>
      </pc:sldChg>
      <pc:sldChg chg="addSp delSp modSp add del mod">
        <pc:chgData name="Sales Manager" userId="53695390-16d5-4eca-a98e-9b00525ba3b3" providerId="ADAL" clId="{76681303-2207-40D4-A0B8-3DFE022723AC}" dt="2025-01-30T10:37:20.341" v="145" actId="47"/>
        <pc:sldMkLst>
          <pc:docMk/>
          <pc:sldMk cId="2317136537" sldId="2144"/>
        </pc:sldMkLst>
      </pc:sldChg>
      <pc:sldChg chg="addSp delSp modSp new mod setBg">
        <pc:chgData name="Sales Manager" userId="53695390-16d5-4eca-a98e-9b00525ba3b3" providerId="ADAL" clId="{76681303-2207-40D4-A0B8-3DFE022723AC}" dt="2025-02-02T14:34:48.878" v="6249" actId="14100"/>
        <pc:sldMkLst>
          <pc:docMk/>
          <pc:sldMk cId="378026009" sldId="2145"/>
        </pc:sldMkLst>
      </pc:sldChg>
      <pc:sldChg chg="addSp delSp modSp new del mod">
        <pc:chgData name="Sales Manager" userId="53695390-16d5-4eca-a98e-9b00525ba3b3" providerId="ADAL" clId="{76681303-2207-40D4-A0B8-3DFE022723AC}" dt="2025-01-30T12:25:09.688" v="1818" actId="47"/>
        <pc:sldMkLst>
          <pc:docMk/>
          <pc:sldMk cId="2247227377" sldId="2146"/>
        </pc:sldMkLst>
      </pc:sldChg>
      <pc:sldChg chg="addSp delSp modSp new del mod">
        <pc:chgData name="Sales Manager" userId="53695390-16d5-4eca-a98e-9b00525ba3b3" providerId="ADAL" clId="{76681303-2207-40D4-A0B8-3DFE022723AC}" dt="2025-01-30T13:24:41.156" v="2539" actId="47"/>
        <pc:sldMkLst>
          <pc:docMk/>
          <pc:sldMk cId="1797635167" sldId="2147"/>
        </pc:sldMkLst>
      </pc:sldChg>
      <pc:sldChg chg="new del">
        <pc:chgData name="Sales Manager" userId="53695390-16d5-4eca-a98e-9b00525ba3b3" providerId="ADAL" clId="{76681303-2207-40D4-A0B8-3DFE022723AC}" dt="2025-01-30T12:23:15.324" v="1765" actId="680"/>
        <pc:sldMkLst>
          <pc:docMk/>
          <pc:sldMk cId="2792016947" sldId="2148"/>
        </pc:sldMkLst>
      </pc:sldChg>
      <pc:sldChg chg="addSp modSp new del mod ord">
        <pc:chgData name="Sales Manager" userId="53695390-16d5-4eca-a98e-9b00525ba3b3" providerId="ADAL" clId="{76681303-2207-40D4-A0B8-3DFE022723AC}" dt="2025-02-02T14:23:29.279" v="6105" actId="47"/>
        <pc:sldMkLst>
          <pc:docMk/>
          <pc:sldMk cId="2858908581" sldId="2148"/>
        </pc:sldMkLst>
      </pc:sldChg>
      <pc:sldChg chg="addSp delSp modSp new del mod">
        <pc:chgData name="Sales Manager" userId="53695390-16d5-4eca-a98e-9b00525ba3b3" providerId="ADAL" clId="{76681303-2207-40D4-A0B8-3DFE022723AC}" dt="2025-01-30T13:28:21.283" v="2604" actId="47"/>
        <pc:sldMkLst>
          <pc:docMk/>
          <pc:sldMk cId="899991640" sldId="2149"/>
        </pc:sldMkLst>
      </pc:sldChg>
      <pc:sldChg chg="addSp modSp new del mod">
        <pc:chgData name="Sales Manager" userId="53695390-16d5-4eca-a98e-9b00525ba3b3" providerId="ADAL" clId="{76681303-2207-40D4-A0B8-3DFE022723AC}" dt="2025-01-30T13:33:10.408" v="2800" actId="47"/>
        <pc:sldMkLst>
          <pc:docMk/>
          <pc:sldMk cId="1459447153" sldId="2150"/>
        </pc:sldMkLst>
      </pc:sldChg>
      <pc:sldChg chg="addSp delSp modSp new del mod ord setBg">
        <pc:chgData name="Sales Manager" userId="53695390-16d5-4eca-a98e-9b00525ba3b3" providerId="ADAL" clId="{76681303-2207-40D4-A0B8-3DFE022723AC}" dt="2025-01-30T13:24:33.787" v="2538" actId="47"/>
        <pc:sldMkLst>
          <pc:docMk/>
          <pc:sldMk cId="1355400549" sldId="2151"/>
        </pc:sldMkLst>
      </pc:sldChg>
      <pc:sldChg chg="addSp delSp modSp new del mod">
        <pc:chgData name="Sales Manager" userId="53695390-16d5-4eca-a98e-9b00525ba3b3" providerId="ADAL" clId="{76681303-2207-40D4-A0B8-3DFE022723AC}" dt="2025-01-30T13:28:17.993" v="2603" actId="47"/>
        <pc:sldMkLst>
          <pc:docMk/>
          <pc:sldMk cId="238646551" sldId="2152"/>
        </pc:sldMkLst>
      </pc:sldChg>
      <pc:sldChg chg="addSp delSp modSp new del mod setBg">
        <pc:chgData name="Sales Manager" userId="53695390-16d5-4eca-a98e-9b00525ba3b3" providerId="ADAL" clId="{76681303-2207-40D4-A0B8-3DFE022723AC}" dt="2025-01-30T13:28:13.619" v="2602" actId="47"/>
        <pc:sldMkLst>
          <pc:docMk/>
          <pc:sldMk cId="1996825742" sldId="2153"/>
        </pc:sldMkLst>
      </pc:sldChg>
      <pc:sldChg chg="addSp delSp modSp new del mod">
        <pc:chgData name="Sales Manager" userId="53695390-16d5-4eca-a98e-9b00525ba3b3" providerId="ADAL" clId="{76681303-2207-40D4-A0B8-3DFE022723AC}" dt="2025-02-02T15:26:54.069" v="7832" actId="47"/>
        <pc:sldMkLst>
          <pc:docMk/>
          <pc:sldMk cId="1653235914" sldId="2154"/>
        </pc:sldMkLst>
      </pc:sldChg>
      <pc:sldChg chg="addSp delSp modSp new mod">
        <pc:chgData name="Sales Manager" userId="53695390-16d5-4eca-a98e-9b00525ba3b3" providerId="ADAL" clId="{76681303-2207-40D4-A0B8-3DFE022723AC}" dt="2025-01-30T13:51:49.912" v="3392" actId="1035"/>
        <pc:sldMkLst>
          <pc:docMk/>
          <pc:sldMk cId="885087569" sldId="2155"/>
        </pc:sldMkLst>
      </pc:sldChg>
      <pc:sldChg chg="addSp modSp new mod">
        <pc:chgData name="Sales Manager" userId="53695390-16d5-4eca-a98e-9b00525ba3b3" providerId="ADAL" clId="{76681303-2207-40D4-A0B8-3DFE022723AC}" dt="2025-01-30T13:56:30.723" v="3522" actId="1035"/>
        <pc:sldMkLst>
          <pc:docMk/>
          <pc:sldMk cId="1974333899" sldId="2156"/>
        </pc:sldMkLst>
      </pc:sldChg>
      <pc:sldChg chg="addSp delSp modSp add del mod">
        <pc:chgData name="Sales Manager" userId="53695390-16d5-4eca-a98e-9b00525ba3b3" providerId="ADAL" clId="{76681303-2207-40D4-A0B8-3DFE022723AC}" dt="2025-02-02T13:37:53.802" v="4584" actId="47"/>
        <pc:sldMkLst>
          <pc:docMk/>
          <pc:sldMk cId="1378277146" sldId="2157"/>
        </pc:sldMkLst>
      </pc:sldChg>
      <pc:sldChg chg="addSp delSp modSp add del mod">
        <pc:chgData name="Sales Manager" userId="53695390-16d5-4eca-a98e-9b00525ba3b3" providerId="ADAL" clId="{76681303-2207-40D4-A0B8-3DFE022723AC}" dt="2025-02-02T12:52:20.208" v="3962" actId="47"/>
        <pc:sldMkLst>
          <pc:docMk/>
          <pc:sldMk cId="1392245459" sldId="2157"/>
        </pc:sldMkLst>
      </pc:sldChg>
      <pc:sldChg chg="add del">
        <pc:chgData name="Sales Manager" userId="53695390-16d5-4eca-a98e-9b00525ba3b3" providerId="ADAL" clId="{76681303-2207-40D4-A0B8-3DFE022723AC}" dt="2025-02-02T12:48:55.687" v="3866"/>
        <pc:sldMkLst>
          <pc:docMk/>
          <pc:sldMk cId="328724156" sldId="2158"/>
        </pc:sldMkLst>
      </pc:sldChg>
      <pc:sldChg chg="addSp delSp modSp new mod ord">
        <pc:chgData name="Sales Manager" userId="53695390-16d5-4eca-a98e-9b00525ba3b3" providerId="ADAL" clId="{76681303-2207-40D4-A0B8-3DFE022723AC}" dt="2025-02-02T14:58:47.908" v="7040" actId="1036"/>
        <pc:sldMkLst>
          <pc:docMk/>
          <pc:sldMk cId="2699664348" sldId="2158"/>
        </pc:sldMkLst>
      </pc:sldChg>
      <pc:sldChg chg="addSp delSp modSp add mod setBg">
        <pc:chgData name="Sales Manager" userId="53695390-16d5-4eca-a98e-9b00525ba3b3" providerId="ADAL" clId="{76681303-2207-40D4-A0B8-3DFE022723AC}" dt="2025-02-02T15:06:01.253" v="7438" actId="20577"/>
        <pc:sldMkLst>
          <pc:docMk/>
          <pc:sldMk cId="4268249093" sldId="2159"/>
        </pc:sldMkLst>
      </pc:sldChg>
      <pc:sldChg chg="addSp delSp modSp new mod">
        <pc:chgData name="Sales Manager" userId="53695390-16d5-4eca-a98e-9b00525ba3b3" providerId="ADAL" clId="{76681303-2207-40D4-A0B8-3DFE022723AC}" dt="2025-02-02T15:05:22.763" v="7394" actId="20577"/>
        <pc:sldMkLst>
          <pc:docMk/>
          <pc:sldMk cId="1227637553" sldId="2160"/>
        </pc:sldMkLst>
      </pc:sldChg>
      <pc:sldChg chg="delSp modSp add del mod">
        <pc:chgData name="Sales Manager" userId="53695390-16d5-4eca-a98e-9b00525ba3b3" providerId="ADAL" clId="{76681303-2207-40D4-A0B8-3DFE022723AC}" dt="2025-02-02T14:45:03.650" v="6616" actId="47"/>
        <pc:sldMkLst>
          <pc:docMk/>
          <pc:sldMk cId="3220603320" sldId="2160"/>
        </pc:sldMkLst>
      </pc:sldChg>
      <pc:sldChg chg="addSp delSp modSp new mod">
        <pc:chgData name="Sales Manager" userId="53695390-16d5-4eca-a98e-9b00525ba3b3" providerId="ADAL" clId="{76681303-2207-40D4-A0B8-3DFE022723AC}" dt="2025-02-02T15:26:44.216" v="7831" actId="20577"/>
        <pc:sldMkLst>
          <pc:docMk/>
          <pc:sldMk cId="892259809" sldId="2161"/>
        </pc:sldMkLst>
      </pc:sldChg>
      <pc:sldMasterChg chg="modTransition modSldLayout">
        <pc:chgData name="Sales Manager" userId="53695390-16d5-4eca-a98e-9b00525ba3b3" providerId="ADAL" clId="{76681303-2207-40D4-A0B8-3DFE022723AC}" dt="2025-02-02T13:45:42.006" v="4600"/>
        <pc:sldMasterMkLst>
          <pc:docMk/>
          <pc:sldMasterMk cId="1323087577" sldId="2147483696"/>
        </pc:sldMasterMkLst>
        <pc:sldLayoutChg chg="modTransition">
          <pc:chgData name="Sales Manager" userId="53695390-16d5-4eca-a98e-9b00525ba3b3" providerId="ADAL" clId="{76681303-2207-40D4-A0B8-3DFE022723AC}" dt="2025-02-02T13:45:42.006" v="4600"/>
          <pc:sldLayoutMkLst>
            <pc:docMk/>
            <pc:sldMasterMk cId="1323087577" sldId="2147483696"/>
            <pc:sldLayoutMk cId="709444743" sldId="2147483697"/>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2784745215" sldId="2147483698"/>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112888274" sldId="2147483699"/>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485686725" sldId="2147483700"/>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620615465" sldId="2147483701"/>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3735037935" sldId="2147483702"/>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26574129" sldId="2147483703"/>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977284211" sldId="2147483704"/>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325101437" sldId="2147483705"/>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651318143" sldId="2147483706"/>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3583563901" sldId="2147483707"/>
          </pc:sldLayoutMkLst>
        </pc:sldLayoutChg>
      </pc:sldMasterChg>
    </pc:docChg>
  </pc:docChgLst>
  <pc:docChgLst>
    <pc:chgData name="Sales Manager" userId="53695390-16d5-4eca-a98e-9b00525ba3b3" providerId="ADAL" clId="{08664878-DE40-4719-903A-813F7CE9724F}"/>
    <pc:docChg chg="undo custSel modSld">
      <pc:chgData name="Sales Manager" userId="53695390-16d5-4eca-a98e-9b00525ba3b3" providerId="ADAL" clId="{08664878-DE40-4719-903A-813F7CE9724F}" dt="2025-02-20T14:31:07.445" v="324" actId="1036"/>
      <pc:docMkLst>
        <pc:docMk/>
      </pc:docMkLst>
      <pc:sldChg chg="addSp delSp modSp mod">
        <pc:chgData name="Sales Manager" userId="53695390-16d5-4eca-a98e-9b00525ba3b3" providerId="ADAL" clId="{08664878-DE40-4719-903A-813F7CE9724F}" dt="2025-02-20T14:31:07.445" v="324" actId="1036"/>
        <pc:sldMkLst>
          <pc:docMk/>
          <pc:sldMk cId="3026352421" sldId="2164"/>
        </pc:sldMkLst>
      </pc:sldChg>
      <pc:sldChg chg="addSp modSp mod">
        <pc:chgData name="Sales Manager" userId="53695390-16d5-4eca-a98e-9b00525ba3b3" providerId="ADAL" clId="{08664878-DE40-4719-903A-813F7CE9724F}" dt="2025-02-20T14:21:28.154" v="29" actId="167"/>
        <pc:sldMkLst>
          <pc:docMk/>
          <pc:sldMk cId="878714750" sldId="2165"/>
        </pc:sldMkLst>
      </pc:sldChg>
      <pc:sldChg chg="addSp delSp modSp mod">
        <pc:chgData name="Sales Manager" userId="53695390-16d5-4eca-a98e-9b00525ba3b3" providerId="ADAL" clId="{08664878-DE40-4719-903A-813F7CE9724F}" dt="2025-02-20T14:29:45.866" v="282" actId="207"/>
        <pc:sldMkLst>
          <pc:docMk/>
          <pc:sldMk cId="1308863586" sldId="2166"/>
        </pc:sldMkLst>
      </pc:sldChg>
      <pc:sldChg chg="addSp delSp modSp mod">
        <pc:chgData name="Sales Manager" userId="53695390-16d5-4eca-a98e-9b00525ba3b3" providerId="ADAL" clId="{08664878-DE40-4719-903A-813F7CE9724F}" dt="2025-02-20T14:28:13.239" v="176" actId="207"/>
        <pc:sldMkLst>
          <pc:docMk/>
          <pc:sldMk cId="2428036196" sldId="2167"/>
        </pc:sldMkLst>
      </pc:sldChg>
      <pc:sldChg chg="addSp delSp modSp mod">
        <pc:chgData name="Sales Manager" userId="53695390-16d5-4eca-a98e-9b00525ba3b3" providerId="ADAL" clId="{08664878-DE40-4719-903A-813F7CE9724F}" dt="2025-02-20T14:30:30.736" v="291" actId="207"/>
        <pc:sldMkLst>
          <pc:docMk/>
          <pc:sldMk cId="2955727494" sldId="2170"/>
        </pc:sldMkLst>
      </pc:sldChg>
      <pc:sldChg chg="addSp modSp mod">
        <pc:chgData name="Sales Manager" userId="53695390-16d5-4eca-a98e-9b00525ba3b3" providerId="ADAL" clId="{08664878-DE40-4719-903A-813F7CE9724F}" dt="2025-02-20T14:30:49.449" v="293" actId="207"/>
        <pc:sldMkLst>
          <pc:docMk/>
          <pc:sldMk cId="2313946767" sldId="2171"/>
        </pc:sldMkLst>
      </pc:sldChg>
      <pc:sldChg chg="addSp modSp mod">
        <pc:chgData name="Sales Manager" userId="53695390-16d5-4eca-a98e-9b00525ba3b3" providerId="ADAL" clId="{08664878-DE40-4719-903A-813F7CE9724F}" dt="2025-02-20T14:21:58.455" v="39" actId="167"/>
        <pc:sldMkLst>
          <pc:docMk/>
          <pc:sldMk cId="1705011146" sldId="217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66909768034763"/>
          <c:y val="0.17093502659483509"/>
          <c:w val="0.52654519598672733"/>
          <c:h val="0.5777669629289049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72-4A52-9A70-803F267528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772-4A52-9A70-803F2675287C}"/>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عدد المسجلين</c:v>
                </c:pt>
                <c:pt idx="1">
                  <c:v>رسى عليهم المزاد</c:v>
                </c:pt>
              </c:strCache>
            </c:strRef>
          </c:cat>
          <c:val>
            <c:numRef>
              <c:f>Sheet1!$B$2:$B$3</c:f>
              <c:numCache>
                <c:formatCode>General</c:formatCode>
                <c:ptCount val="2"/>
                <c:pt idx="0">
                  <c:v>17</c:v>
                </c:pt>
                <c:pt idx="1">
                  <c:v>1</c:v>
                </c:pt>
              </c:numCache>
            </c:numRef>
          </c:val>
          <c:extLst>
            <c:ext xmlns:c16="http://schemas.microsoft.com/office/drawing/2014/chart" uri="{C3380CC4-5D6E-409C-BE32-E72D297353CC}">
              <c16:uniqueId val="{00000000-58A9-4F68-A86E-E46E5D272CF6}"/>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3200" b="0" i="0" u="none" strike="noStrike" kern="1200" baseline="0">
              <a:solidFill>
                <a:srgbClr val="022A3C"/>
              </a:solidFill>
              <a:latin typeface="DIN NEXT™ ARABIC ULTRALIGHT" panose="020B0203020203050203" pitchFamily="34" charset="-78"/>
              <a:ea typeface="+mn-ea"/>
              <a:cs typeface="DIN NEXT™ ARABIC ULTRALIGHT" panose="020B0203020203050203" pitchFamily="34"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4214E8-85B4-E9CF-2F9D-E7F7F80D0D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E349CC8-6F46-230C-F8EA-951F4BCC85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24DD6D-D7A3-41A0-B307-06D96044E20E}" type="datetimeFigureOut">
              <a:rPr lang="en-GB" smtClean="0"/>
              <a:t>23/06/2025</a:t>
            </a:fld>
            <a:endParaRPr lang="en-GB"/>
          </a:p>
        </p:txBody>
      </p:sp>
      <p:sp>
        <p:nvSpPr>
          <p:cNvPr id="4" name="Footer Placeholder 3">
            <a:extLst>
              <a:ext uri="{FF2B5EF4-FFF2-40B4-BE49-F238E27FC236}">
                <a16:creationId xmlns:a16="http://schemas.microsoft.com/office/drawing/2014/main" id="{3366CFE6-6EC4-9D62-B4D9-7517C17D85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69F9471-8001-E7D2-A0ED-8B09E933BC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E3F2A3-03F8-40D5-B7F3-DE7FC9FCE161}" type="slidenum">
              <a:rPr lang="en-GB" smtClean="0"/>
              <a:t>‹#›</a:t>
            </a:fld>
            <a:endParaRPr lang="en-GB"/>
          </a:p>
        </p:txBody>
      </p:sp>
    </p:spTree>
    <p:extLst>
      <p:ext uri="{BB962C8B-B14F-4D97-AF65-F5344CB8AC3E}">
        <p14:creationId xmlns:p14="http://schemas.microsoft.com/office/powerpoint/2010/main" val="4253342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C69D9-9B88-44AE-B8D9-5290314D53FA}" type="datetimeFigureOut">
              <a:rPr lang="en-GB" smtClean="0"/>
              <a:t>23/06/2025</a:t>
            </a:fld>
            <a:endParaRPr lang="en-GB"/>
          </a:p>
        </p:txBody>
      </p:sp>
      <p:sp>
        <p:nvSpPr>
          <p:cNvPr id="4" name="Slide Image Placeholder 3"/>
          <p:cNvSpPr>
            <a:spLocks noGrp="1" noRot="1" noChangeAspect="1"/>
          </p:cNvSpPr>
          <p:nvPr>
            <p:ph type="sldImg" idx="2"/>
          </p:nvPr>
        </p:nvSpPr>
        <p:spPr>
          <a:xfrm>
            <a:off x="2181225" y="1143000"/>
            <a:ext cx="24955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CE468-6493-4EA3-B215-84479908955B}" type="slidenum">
              <a:rPr lang="en-GB" smtClean="0"/>
              <a:t>‹#›</a:t>
            </a:fld>
            <a:endParaRPr lang="en-GB"/>
          </a:p>
        </p:txBody>
      </p:sp>
    </p:spTree>
    <p:extLst>
      <p:ext uri="{BB962C8B-B14F-4D97-AF65-F5344CB8AC3E}">
        <p14:creationId xmlns:p14="http://schemas.microsoft.com/office/powerpoint/2010/main" val="3694919237"/>
      </p:ext>
    </p:extLst>
  </p:cSld>
  <p:clrMap bg1="lt1" tx1="dk1" bg2="lt2" tx2="dk2" accent1="accent1" accent2="accent2" accent3="accent3" accent4="accent4" accent5="accent5" accent6="accent6" hlink="hlink" folHlink="folHlink"/>
  <p:hf hdr="0" dt="0"/>
  <p:notesStyle>
    <a:lvl1pPr marL="0" algn="l" defTabSz="881096" rtl="0" eaLnBrk="1" latinLnBrk="0" hangingPunct="1">
      <a:defRPr sz="1156" kern="1200">
        <a:solidFill>
          <a:schemeClr val="tx1"/>
        </a:solidFill>
        <a:latin typeface="+mn-lt"/>
        <a:ea typeface="+mn-ea"/>
        <a:cs typeface="+mn-cs"/>
      </a:defRPr>
    </a:lvl1pPr>
    <a:lvl2pPr marL="440548" algn="l" defTabSz="881096" rtl="0" eaLnBrk="1" latinLnBrk="0" hangingPunct="1">
      <a:defRPr sz="1156" kern="1200">
        <a:solidFill>
          <a:schemeClr val="tx1"/>
        </a:solidFill>
        <a:latin typeface="+mn-lt"/>
        <a:ea typeface="+mn-ea"/>
        <a:cs typeface="+mn-cs"/>
      </a:defRPr>
    </a:lvl2pPr>
    <a:lvl3pPr marL="881096" algn="l" defTabSz="881096" rtl="0" eaLnBrk="1" latinLnBrk="0" hangingPunct="1">
      <a:defRPr sz="1156" kern="1200">
        <a:solidFill>
          <a:schemeClr val="tx1"/>
        </a:solidFill>
        <a:latin typeface="+mn-lt"/>
        <a:ea typeface="+mn-ea"/>
        <a:cs typeface="+mn-cs"/>
      </a:defRPr>
    </a:lvl3pPr>
    <a:lvl4pPr marL="1321643" algn="l" defTabSz="881096" rtl="0" eaLnBrk="1" latinLnBrk="0" hangingPunct="1">
      <a:defRPr sz="1156" kern="1200">
        <a:solidFill>
          <a:schemeClr val="tx1"/>
        </a:solidFill>
        <a:latin typeface="+mn-lt"/>
        <a:ea typeface="+mn-ea"/>
        <a:cs typeface="+mn-cs"/>
      </a:defRPr>
    </a:lvl4pPr>
    <a:lvl5pPr marL="1762192" algn="l" defTabSz="881096" rtl="0" eaLnBrk="1" latinLnBrk="0" hangingPunct="1">
      <a:defRPr sz="1156" kern="1200">
        <a:solidFill>
          <a:schemeClr val="tx1"/>
        </a:solidFill>
        <a:latin typeface="+mn-lt"/>
        <a:ea typeface="+mn-ea"/>
        <a:cs typeface="+mn-cs"/>
      </a:defRPr>
    </a:lvl5pPr>
    <a:lvl6pPr marL="2202739" algn="l" defTabSz="881096" rtl="0" eaLnBrk="1" latinLnBrk="0" hangingPunct="1">
      <a:defRPr sz="1156" kern="1200">
        <a:solidFill>
          <a:schemeClr val="tx1"/>
        </a:solidFill>
        <a:latin typeface="+mn-lt"/>
        <a:ea typeface="+mn-ea"/>
        <a:cs typeface="+mn-cs"/>
      </a:defRPr>
    </a:lvl6pPr>
    <a:lvl7pPr marL="2643287" algn="l" defTabSz="881096" rtl="0" eaLnBrk="1" latinLnBrk="0" hangingPunct="1">
      <a:defRPr sz="1156" kern="1200">
        <a:solidFill>
          <a:schemeClr val="tx1"/>
        </a:solidFill>
        <a:latin typeface="+mn-lt"/>
        <a:ea typeface="+mn-ea"/>
        <a:cs typeface="+mn-cs"/>
      </a:defRPr>
    </a:lvl7pPr>
    <a:lvl8pPr marL="3083834" algn="l" defTabSz="881096" rtl="0" eaLnBrk="1" latinLnBrk="0" hangingPunct="1">
      <a:defRPr sz="1156" kern="1200">
        <a:solidFill>
          <a:schemeClr val="tx1"/>
        </a:solidFill>
        <a:latin typeface="+mn-lt"/>
        <a:ea typeface="+mn-ea"/>
        <a:cs typeface="+mn-cs"/>
      </a:defRPr>
    </a:lvl8pPr>
    <a:lvl9pPr marL="3524382" algn="l" defTabSz="881096" rtl="0" eaLnBrk="1" latinLnBrk="0" hangingPunct="1">
      <a:defRPr sz="11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FC7C8-F2AE-9AB2-3888-D49E5EB8D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00675E-CC59-4427-37AE-97F03207D6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03C67-4823-8BA7-BCD3-BDD7E61559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474770-466D-A061-52A0-8CB86EC1AC22}"/>
              </a:ext>
            </a:extLst>
          </p:cNvPr>
          <p:cNvSpPr>
            <a:spLocks noGrp="1"/>
          </p:cNvSpPr>
          <p:nvPr>
            <p:ph type="sldNum" sz="quarter" idx="5"/>
          </p:nvPr>
        </p:nvSpPr>
        <p:spPr/>
        <p:txBody>
          <a:bodyPr/>
          <a:lstStyle/>
          <a:p>
            <a:fld id="{B93A6D0C-95F1-46D7-8A94-89F4D7402033}" type="slidenum">
              <a:rPr lang="en-GB" smtClean="0"/>
              <a:t>5</a:t>
            </a:fld>
            <a:endParaRPr lang="en-GB"/>
          </a:p>
        </p:txBody>
      </p:sp>
    </p:spTree>
    <p:extLst>
      <p:ext uri="{BB962C8B-B14F-4D97-AF65-F5344CB8AC3E}">
        <p14:creationId xmlns:p14="http://schemas.microsoft.com/office/powerpoint/2010/main" val="359814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4966" y="1820463"/>
            <a:ext cx="7649607" cy="3872665"/>
          </a:xfrm>
        </p:spPr>
        <p:txBody>
          <a:bodyPr anchor="b"/>
          <a:lstStyle>
            <a:lvl1pPr algn="ctr">
              <a:defRPr sz="5905"/>
            </a:lvl1pPr>
          </a:lstStyle>
          <a:p>
            <a:r>
              <a:rPr lang="en-US"/>
              <a:t>Click to edit Master title style</a:t>
            </a:r>
            <a:endParaRPr lang="en-US" dirty="0"/>
          </a:p>
        </p:txBody>
      </p:sp>
      <p:sp>
        <p:nvSpPr>
          <p:cNvPr id="3" name="Subtitle 2"/>
          <p:cNvSpPr>
            <a:spLocks noGrp="1"/>
          </p:cNvSpPr>
          <p:nvPr>
            <p:ph type="subTitle" idx="1"/>
          </p:nvPr>
        </p:nvSpPr>
        <p:spPr>
          <a:xfrm>
            <a:off x="1124942" y="5842472"/>
            <a:ext cx="6749654" cy="2685631"/>
          </a:xfrm>
        </p:spPr>
        <p:txBody>
          <a:bodyPr/>
          <a:lstStyle>
            <a:lvl1pPr marL="0" indent="0" algn="ctr">
              <a:buNone/>
              <a:defRPr sz="2362"/>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62522-5044-443A-84BD-6C9E6A85FD7F}" type="datetime1">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2300355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BC91A-6A66-4E5F-B124-572737A4BCB1}" type="datetime1">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739785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295" y="592229"/>
            <a:ext cx="1940525" cy="94267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18719" y="592229"/>
            <a:ext cx="5709082" cy="94267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2421-40CA-455D-BBBC-4EBC27E7E04F}" type="datetime1">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4126537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3236D7-FF74-4468-A3A4-4C77745A9C0F}" type="datetime1">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4182837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031" y="2773182"/>
            <a:ext cx="7762102" cy="4627113"/>
          </a:xfrm>
        </p:spPr>
        <p:txBody>
          <a:bodyPr anchor="b"/>
          <a:lstStyle>
            <a:lvl1pPr>
              <a:defRPr sz="5905"/>
            </a:lvl1pPr>
          </a:lstStyle>
          <a:p>
            <a:r>
              <a:rPr lang="en-US"/>
              <a:t>Click to edit Master title style</a:t>
            </a:r>
            <a:endParaRPr lang="en-US" dirty="0"/>
          </a:p>
        </p:txBody>
      </p:sp>
      <p:sp>
        <p:nvSpPr>
          <p:cNvPr id="3" name="Text Placeholder 2"/>
          <p:cNvSpPr>
            <a:spLocks noGrp="1"/>
          </p:cNvSpPr>
          <p:nvPr>
            <p:ph type="body" idx="1"/>
          </p:nvPr>
        </p:nvSpPr>
        <p:spPr>
          <a:xfrm>
            <a:off x="614031" y="7444069"/>
            <a:ext cx="7762102" cy="2433290"/>
          </a:xfrm>
        </p:spPr>
        <p:txBody>
          <a:bodyPr/>
          <a:lstStyle>
            <a:lvl1pPr marL="0" indent="0">
              <a:buNone/>
              <a:defRPr sz="2362">
                <a:solidFill>
                  <a:schemeClr val="tx1"/>
                </a:solidFill>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C0E7BC-DE0F-468D-8B1E-45BE5849828A}" type="datetime1">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92715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8718" y="2961147"/>
            <a:ext cx="3824804" cy="7057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56016" y="2961147"/>
            <a:ext cx="3824804" cy="7057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4613D-2461-4176-B1AF-754055DA1954}" type="datetime1">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757433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9890" y="592232"/>
            <a:ext cx="7762102" cy="21500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619891" y="2726831"/>
            <a:ext cx="3807226" cy="1336378"/>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a:t>Click to edit Master text styles</a:t>
            </a:r>
          </a:p>
        </p:txBody>
      </p:sp>
      <p:sp>
        <p:nvSpPr>
          <p:cNvPr id="4" name="Content Placeholder 3"/>
          <p:cNvSpPr>
            <a:spLocks noGrp="1"/>
          </p:cNvSpPr>
          <p:nvPr>
            <p:ph sz="half" idx="2"/>
          </p:nvPr>
        </p:nvSpPr>
        <p:spPr>
          <a:xfrm>
            <a:off x="619891" y="4063209"/>
            <a:ext cx="3807226" cy="597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6017" y="2726831"/>
            <a:ext cx="3825976" cy="1336378"/>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556017" y="4063209"/>
            <a:ext cx="3825976" cy="597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6DACFB-184A-4C8A-B1F8-29E07CB5B463}" type="datetime1">
              <a:rPr lang="en-GB" smtClean="0"/>
              <a:t>23/06/2025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193729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7F3D67-E5C9-48ED-AAA2-DBAD2CE975F8}" type="datetime1">
              <a:rPr lang="en-GB" smtClean="0"/>
              <a:t>23/06/2025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895949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DEE22-C146-498F-8CBF-7CE5629E39B4}" type="datetime1">
              <a:rPr lang="en-GB" smtClean="0"/>
              <a:t>23/06/2025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882406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9891" y="741574"/>
            <a:ext cx="2902585" cy="2595510"/>
          </a:xfrm>
        </p:spPr>
        <p:txBody>
          <a:bodyPr anchor="b"/>
          <a:lstStyle>
            <a:lvl1pPr>
              <a:defRPr sz="3149"/>
            </a:lvl1pPr>
          </a:lstStyle>
          <a:p>
            <a:r>
              <a:rPr lang="en-US"/>
              <a:t>Click to edit Master title style</a:t>
            </a:r>
            <a:endParaRPr lang="en-US" dirty="0"/>
          </a:p>
        </p:txBody>
      </p:sp>
      <p:sp>
        <p:nvSpPr>
          <p:cNvPr id="3" name="Content Placeholder 2"/>
          <p:cNvSpPr>
            <a:spLocks noGrp="1"/>
          </p:cNvSpPr>
          <p:nvPr>
            <p:ph idx="1"/>
          </p:nvPr>
        </p:nvSpPr>
        <p:spPr>
          <a:xfrm>
            <a:off x="3825976" y="1601597"/>
            <a:ext cx="4556016" cy="7904975"/>
          </a:xfrm>
        </p:spPr>
        <p:txBody>
          <a:bodyPr/>
          <a:lstStyle>
            <a:lvl1pPr>
              <a:defRPr sz="3149"/>
            </a:lvl1pPr>
            <a:lvl2pPr>
              <a:defRPr sz="2756"/>
            </a:lvl2pPr>
            <a:lvl3pPr>
              <a:defRPr sz="2362"/>
            </a:lvl3pPr>
            <a:lvl4pPr>
              <a:defRPr sz="1968"/>
            </a:lvl4pPr>
            <a:lvl5pPr>
              <a:defRPr sz="1968"/>
            </a:lvl5pPr>
            <a:lvl6pPr>
              <a:defRPr sz="1968"/>
            </a:lvl6pPr>
            <a:lvl7pPr>
              <a:defRPr sz="1968"/>
            </a:lvl7pPr>
            <a:lvl8pPr>
              <a:defRPr sz="1968"/>
            </a:lvl8pPr>
            <a:lvl9pPr>
              <a:defRPr sz="196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9891" y="3337084"/>
            <a:ext cx="2902585" cy="6182361"/>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a:t>Click to edit Master text styles</a:t>
            </a:r>
          </a:p>
        </p:txBody>
      </p:sp>
      <p:sp>
        <p:nvSpPr>
          <p:cNvPr id="5" name="Date Placeholder 4"/>
          <p:cNvSpPr>
            <a:spLocks noGrp="1"/>
          </p:cNvSpPr>
          <p:nvPr>
            <p:ph type="dt" sz="half" idx="10"/>
          </p:nvPr>
        </p:nvSpPr>
        <p:spPr/>
        <p:txBody>
          <a:bodyPr/>
          <a:lstStyle/>
          <a:p>
            <a:fld id="{D6925C95-FF0A-4943-BFEE-AFF923EB5377}" type="datetime1">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907576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9891" y="741574"/>
            <a:ext cx="2902585" cy="2595510"/>
          </a:xfrm>
        </p:spPr>
        <p:txBody>
          <a:bodyPr anchor="b"/>
          <a:lstStyle>
            <a:lvl1pPr>
              <a:defRPr sz="3149"/>
            </a:lvl1pPr>
          </a:lstStyle>
          <a:p>
            <a:r>
              <a:rPr lang="en-US"/>
              <a:t>Click to edit Master title style</a:t>
            </a:r>
            <a:endParaRPr lang="en-US" dirty="0"/>
          </a:p>
        </p:txBody>
      </p:sp>
      <p:sp>
        <p:nvSpPr>
          <p:cNvPr id="3" name="Picture Placeholder 2"/>
          <p:cNvSpPr>
            <a:spLocks noGrp="1" noChangeAspect="1"/>
          </p:cNvSpPr>
          <p:nvPr>
            <p:ph type="pic" idx="1"/>
          </p:nvPr>
        </p:nvSpPr>
        <p:spPr>
          <a:xfrm>
            <a:off x="3825976" y="1601597"/>
            <a:ext cx="4556016" cy="7904975"/>
          </a:xfrm>
        </p:spPr>
        <p:txBody>
          <a:bodyPr anchor="t"/>
          <a:lstStyle>
            <a:lvl1pPr marL="0" indent="0">
              <a:buNone/>
              <a:defRPr sz="3149"/>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en-US"/>
              <a:t>Click icon to add picture</a:t>
            </a:r>
            <a:endParaRPr lang="en-US" dirty="0"/>
          </a:p>
        </p:txBody>
      </p:sp>
      <p:sp>
        <p:nvSpPr>
          <p:cNvPr id="4" name="Text Placeholder 3"/>
          <p:cNvSpPr>
            <a:spLocks noGrp="1"/>
          </p:cNvSpPr>
          <p:nvPr>
            <p:ph type="body" sz="half" idx="2"/>
          </p:nvPr>
        </p:nvSpPr>
        <p:spPr>
          <a:xfrm>
            <a:off x="619891" y="3337084"/>
            <a:ext cx="2902585" cy="6182361"/>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a:t>Click to edit Master text styles</a:t>
            </a:r>
          </a:p>
        </p:txBody>
      </p:sp>
      <p:sp>
        <p:nvSpPr>
          <p:cNvPr id="5" name="Date Placeholder 4"/>
          <p:cNvSpPr>
            <a:spLocks noGrp="1"/>
          </p:cNvSpPr>
          <p:nvPr>
            <p:ph type="dt" sz="half" idx="10"/>
          </p:nvPr>
        </p:nvSpPr>
        <p:spPr/>
        <p:txBody>
          <a:bodyPr/>
          <a:lstStyle/>
          <a:p>
            <a:fld id="{03917D45-C643-48C1-B4AC-56D66F39721E}" type="datetime1">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801582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592232"/>
            <a:ext cx="7762102" cy="21500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8718" y="2961147"/>
            <a:ext cx="7762102" cy="70578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8718" y="10309944"/>
            <a:ext cx="2024896" cy="592229"/>
          </a:xfrm>
          <a:prstGeom prst="rect">
            <a:avLst/>
          </a:prstGeom>
        </p:spPr>
        <p:txBody>
          <a:bodyPr vert="horz" lIns="91440" tIns="45720" rIns="91440" bIns="45720" rtlCol="0" anchor="ctr"/>
          <a:lstStyle>
            <a:lvl1pPr algn="l">
              <a:defRPr sz="1181">
                <a:solidFill>
                  <a:schemeClr val="tx1">
                    <a:tint val="75000"/>
                  </a:schemeClr>
                </a:solidFill>
              </a:defRPr>
            </a:lvl1pPr>
          </a:lstStyle>
          <a:p>
            <a:fld id="{0547ED50-6738-4E1B-9E23-B789162BEE53}" type="datetime1">
              <a:rPr lang="en-GB" smtClean="0"/>
              <a:t>23/06/2025</a:t>
            </a:fld>
            <a:endParaRPr lang="en-GB"/>
          </a:p>
        </p:txBody>
      </p:sp>
      <p:sp>
        <p:nvSpPr>
          <p:cNvPr id="5" name="Footer Placeholder 4"/>
          <p:cNvSpPr>
            <a:spLocks noGrp="1"/>
          </p:cNvSpPr>
          <p:nvPr>
            <p:ph type="ftr" sz="quarter" idx="3"/>
          </p:nvPr>
        </p:nvSpPr>
        <p:spPr>
          <a:xfrm>
            <a:off x="2981097" y="10309944"/>
            <a:ext cx="3037344" cy="592229"/>
          </a:xfrm>
          <a:prstGeom prst="rect">
            <a:avLst/>
          </a:prstGeom>
        </p:spPr>
        <p:txBody>
          <a:bodyPr vert="horz" lIns="91440" tIns="45720" rIns="91440" bIns="45720" rtlCol="0" anchor="ctr"/>
          <a:lstStyle>
            <a:lvl1pPr algn="ctr">
              <a:defRPr sz="118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355924" y="10309944"/>
            <a:ext cx="2024896" cy="592229"/>
          </a:xfrm>
          <a:prstGeom prst="rect">
            <a:avLst/>
          </a:prstGeom>
        </p:spPr>
        <p:txBody>
          <a:bodyPr vert="horz" lIns="91440" tIns="45720" rIns="91440" bIns="45720" rtlCol="0" anchor="ctr"/>
          <a:lstStyle>
            <a:lvl1pPr algn="r">
              <a:defRPr sz="1181">
                <a:solidFill>
                  <a:schemeClr val="tx1">
                    <a:tint val="75000"/>
                  </a:schemeClr>
                </a:solidFill>
              </a:defRPr>
            </a:lvl1pPr>
          </a:lstStyle>
          <a:p>
            <a:fld id="{6915ADF0-A60C-4303-932F-4E87F5772C84}" type="slidenum">
              <a:rPr lang="en-GB" smtClean="0"/>
              <a:t>‹#›</a:t>
            </a:fld>
            <a:endParaRPr lang="en-GB"/>
          </a:p>
        </p:txBody>
      </p:sp>
    </p:spTree>
    <p:extLst>
      <p:ext uri="{BB962C8B-B14F-4D97-AF65-F5344CB8AC3E}">
        <p14:creationId xmlns:p14="http://schemas.microsoft.com/office/powerpoint/2010/main" val="330877129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899952" rtl="0" eaLnBrk="1" latinLnBrk="0" hangingPunct="1">
        <a:lnSpc>
          <a:spcPct val="90000"/>
        </a:lnSpc>
        <a:spcBef>
          <a:spcPct val="0"/>
        </a:spcBef>
        <a:buNone/>
        <a:defRPr sz="4330" kern="1200">
          <a:solidFill>
            <a:schemeClr val="tx1"/>
          </a:solidFill>
          <a:latin typeface="+mj-lt"/>
          <a:ea typeface="+mj-ea"/>
          <a:cs typeface="+mj-cs"/>
        </a:defRPr>
      </a:lvl1pPr>
    </p:titleStyle>
    <p:bodyStyle>
      <a:lvl1pPr marL="224988" indent="-224988" algn="l" defTabSz="899952" rtl="0" eaLnBrk="1" latinLnBrk="0" hangingPunct="1">
        <a:lnSpc>
          <a:spcPct val="90000"/>
        </a:lnSpc>
        <a:spcBef>
          <a:spcPts val="984"/>
        </a:spcBef>
        <a:buFont typeface="Arial" panose="020B0604020202020204" pitchFamily="34" charset="0"/>
        <a:buChar char="•"/>
        <a:defRPr sz="2756" kern="1200">
          <a:solidFill>
            <a:schemeClr val="tx1"/>
          </a:solidFill>
          <a:latin typeface="+mn-lt"/>
          <a:ea typeface="+mn-ea"/>
          <a:cs typeface="+mn-cs"/>
        </a:defRPr>
      </a:lvl1pPr>
      <a:lvl2pPr marL="674964" indent="-224988" algn="l" defTabSz="899952" rtl="0" eaLnBrk="1" latinLnBrk="0" hangingPunct="1">
        <a:lnSpc>
          <a:spcPct val="90000"/>
        </a:lnSpc>
        <a:spcBef>
          <a:spcPts val="492"/>
        </a:spcBef>
        <a:buFont typeface="Arial" panose="020B0604020202020204" pitchFamily="34" charset="0"/>
        <a:buChar char="•"/>
        <a:defRPr sz="2362" kern="1200">
          <a:solidFill>
            <a:schemeClr val="tx1"/>
          </a:solidFill>
          <a:latin typeface="+mn-lt"/>
          <a:ea typeface="+mn-ea"/>
          <a:cs typeface="+mn-cs"/>
        </a:defRPr>
      </a:lvl2pPr>
      <a:lvl3pPr marL="1124941" indent="-224988" algn="l" defTabSz="899952" rtl="0" eaLnBrk="1" latinLnBrk="0" hangingPunct="1">
        <a:lnSpc>
          <a:spcPct val="90000"/>
        </a:lnSpc>
        <a:spcBef>
          <a:spcPts val="492"/>
        </a:spcBef>
        <a:buFont typeface="Arial" panose="020B0604020202020204" pitchFamily="34" charset="0"/>
        <a:buChar char="•"/>
        <a:defRPr sz="1968" kern="1200">
          <a:solidFill>
            <a:schemeClr val="tx1"/>
          </a:solidFill>
          <a:latin typeface="+mn-lt"/>
          <a:ea typeface="+mn-ea"/>
          <a:cs typeface="+mn-cs"/>
        </a:defRPr>
      </a:lvl3pPr>
      <a:lvl4pPr marL="1574917"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4pPr>
      <a:lvl5pPr marL="2024893"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0.png"/></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6.png"/><Relationship Id="rId7"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hyperlink" Target="https://maps.app.goo.gl/axRrxJQ8omg8oPyt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maps.app.goo.gl/X27iLhHN7yPcPDo67" TargetMode="External"/><Relationship Id="rId3" Type="http://schemas.openxmlformats.org/officeDocument/2006/relationships/image" Target="../media/image9.png"/><Relationship Id="rId7" Type="http://schemas.openxmlformats.org/officeDocument/2006/relationships/image" Target="../media/image12.sv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s://maps.app.goo.gl/axRrxJQ8omg8oPyt8"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10.png"/><Relationship Id="rId1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jpg"/><Relationship Id="rId9" Type="http://schemas.openxmlformats.org/officeDocument/2006/relationships/image" Target="../media/image15.sv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abstract connection in pale grey background">
            <a:extLst>
              <a:ext uri="{FF2B5EF4-FFF2-40B4-BE49-F238E27FC236}">
                <a16:creationId xmlns:a16="http://schemas.microsoft.com/office/drawing/2014/main" id="{77FA774D-62A8-21E2-584E-19C1F1C370AC}"/>
              </a:ext>
            </a:extLst>
          </p:cNvPr>
          <p:cNvPicPr>
            <a:picLocks/>
          </p:cNvPicPr>
          <p:nvPr/>
        </p:nvPicPr>
        <p:blipFill>
          <a:blip r:embed="rId2">
            <a:extLst>
              <a:ext uri="{28A0092B-C50C-407E-A947-70E740481C1C}">
                <a14:useLocalDpi xmlns:a14="http://schemas.microsoft.com/office/drawing/2010/main" val="0"/>
              </a:ext>
            </a:extLst>
          </a:blip>
          <a:srcRect r="21250"/>
          <a:stretch/>
        </p:blipFill>
        <p:spPr>
          <a:xfrm>
            <a:off x="20" y="5"/>
            <a:ext cx="9000000" cy="11160000"/>
          </a:xfrm>
          <a:prstGeom prst="rect">
            <a:avLst/>
          </a:prstGeom>
        </p:spPr>
      </p:pic>
      <p:sp>
        <p:nvSpPr>
          <p:cNvPr id="6" name="TextBox 13">
            <a:extLst>
              <a:ext uri="{FF2B5EF4-FFF2-40B4-BE49-F238E27FC236}">
                <a16:creationId xmlns:a16="http://schemas.microsoft.com/office/drawing/2014/main" id="{82321D57-5975-05B2-D625-FDD021B5B2A2}"/>
              </a:ext>
            </a:extLst>
          </p:cNvPr>
          <p:cNvSpPr txBox="1"/>
          <p:nvPr/>
        </p:nvSpPr>
        <p:spPr>
          <a:xfrm>
            <a:off x="347329" y="3390707"/>
            <a:ext cx="8255000" cy="3286156"/>
          </a:xfrm>
          <a:prstGeom prst="rect">
            <a:avLst/>
          </a:prstGeom>
        </p:spPr>
        <p:txBody>
          <a:bodyPr wrap="square" lIns="0" tIns="0" rIns="0" bIns="0" rtlCol="0" anchor="t">
            <a:spAutoFit/>
          </a:bodyPr>
          <a:lstStyle/>
          <a:p>
            <a:pPr algn="ctr">
              <a:lnSpc>
                <a:spcPts val="6282"/>
              </a:lnSpc>
            </a:pPr>
            <a:r>
              <a:rPr lang="ar-SA" sz="8000" dirty="0">
                <a:solidFill>
                  <a:srgbClr val="022A3C"/>
                </a:solidFill>
                <a:latin typeface="FrankRuehl" panose="020F0502020204030204" pitchFamily="34" charset="-79"/>
                <a:cs typeface="DIN NEXT™ ARABIC BOLD" panose="020B0803020203050203" pitchFamily="34" charset="-78"/>
              </a:rPr>
              <a:t>مزاد</a:t>
            </a:r>
          </a:p>
          <a:p>
            <a:pPr algn="ctr">
              <a:lnSpc>
                <a:spcPts val="6282"/>
              </a:lnSpc>
            </a:pPr>
            <a:endParaRPr lang="ar-SA" sz="8000" dirty="0">
              <a:solidFill>
                <a:srgbClr val="022A3C"/>
              </a:solidFill>
              <a:latin typeface="FrankRuehl" panose="020F0502020204030204" pitchFamily="34" charset="-79"/>
              <a:cs typeface="DIN NEXT™ ARABIC BOLD" panose="020B0803020203050203" pitchFamily="34" charset="-78"/>
            </a:endParaRPr>
          </a:p>
          <a:p>
            <a:pPr algn="ctr">
              <a:lnSpc>
                <a:spcPts val="6282"/>
              </a:lnSpc>
            </a:pPr>
            <a:r>
              <a:rPr lang="ar-SA" sz="10000" dirty="0">
                <a:solidFill>
                  <a:srgbClr val="022A3C"/>
                </a:solidFill>
                <a:latin typeface="DIN NEXT™ ARABIC BLACK" panose="020B0A03020203050203" pitchFamily="34" charset="-78"/>
                <a:cs typeface="DIN NEXT™ ARABIC BLACK" panose="020B0A03020203050203" pitchFamily="34" charset="-78"/>
              </a:rPr>
              <a:t>آفاق</a:t>
            </a:r>
          </a:p>
          <a:p>
            <a:pPr algn="ctr">
              <a:lnSpc>
                <a:spcPts val="6282"/>
              </a:lnSpc>
            </a:pPr>
            <a:endParaRPr lang="ar-SA" sz="8000" dirty="0">
              <a:solidFill>
                <a:srgbClr val="022A3C"/>
              </a:solidFill>
              <a:latin typeface="FrankRuehl" panose="020F0502020204030204" pitchFamily="34" charset="-79"/>
              <a:cs typeface="DIN NEXT™ ARABIC BOLD" panose="020B0803020203050203" pitchFamily="34" charset="-78"/>
            </a:endParaRPr>
          </a:p>
        </p:txBody>
      </p:sp>
      <p:pic>
        <p:nvPicPr>
          <p:cNvPr id="4" name="Picture 3" descr="A logo with a gold wing&#10;&#10;AI-generated content may be incorrect.">
            <a:extLst>
              <a:ext uri="{FF2B5EF4-FFF2-40B4-BE49-F238E27FC236}">
                <a16:creationId xmlns:a16="http://schemas.microsoft.com/office/drawing/2014/main" id="{C942CDEB-7B18-13AC-5A9A-E431496CB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26" y="9795691"/>
            <a:ext cx="2088000" cy="806730"/>
          </a:xfrm>
          <a:prstGeom prst="rect">
            <a:avLst/>
          </a:prstGeom>
        </p:spPr>
      </p:pic>
      <p:sp>
        <p:nvSpPr>
          <p:cNvPr id="5" name="Rectangle 4">
            <a:extLst>
              <a:ext uri="{FF2B5EF4-FFF2-40B4-BE49-F238E27FC236}">
                <a16:creationId xmlns:a16="http://schemas.microsoft.com/office/drawing/2014/main" id="{CC3CC938-57AC-7D13-9C37-29E29071664D}"/>
              </a:ext>
            </a:extLst>
          </p:cNvPr>
          <p:cNvSpPr/>
          <p:nvPr/>
        </p:nvSpPr>
        <p:spPr>
          <a:xfrm>
            <a:off x="216568" y="10211980"/>
            <a:ext cx="3650583" cy="65254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ar-SA" sz="1400" dirty="0">
                <a:solidFill>
                  <a:schemeClr val="bg1"/>
                </a:solidFill>
                <a:latin typeface="DIN NEXT™ ARABIC ULTRALIGHT" panose="020B0203020203050203" pitchFamily="34" charset="-78"/>
                <a:cs typeface="DIN NEXT™ ARABIC ULTRALIGHT" panose="020B0203020203050203" pitchFamily="34" charset="-78"/>
              </a:rPr>
              <a:t>العقارية</a:t>
            </a:r>
            <a:endParaRPr lang="en-GB" sz="1400" dirty="0">
              <a:solidFill>
                <a:schemeClr val="bg1"/>
              </a:solidFill>
              <a:latin typeface="DIN NEXT™ ARABIC ULTRALIGHT" panose="020B0203020203050203" pitchFamily="34" charset="-78"/>
              <a:cs typeface="DIN NEXT™ ARABIC ULTRALIGHT" panose="020B0203020203050203" pitchFamily="34" charset="-78"/>
            </a:endParaRPr>
          </a:p>
        </p:txBody>
      </p:sp>
      <p:sp>
        <p:nvSpPr>
          <p:cNvPr id="8" name="Rectangle 7">
            <a:extLst>
              <a:ext uri="{FF2B5EF4-FFF2-40B4-BE49-F238E27FC236}">
                <a16:creationId xmlns:a16="http://schemas.microsoft.com/office/drawing/2014/main" id="{C73ED276-BFAD-799F-AA2A-5E2285063AE1}"/>
              </a:ext>
            </a:extLst>
          </p:cNvPr>
          <p:cNvSpPr/>
          <p:nvPr/>
        </p:nvSpPr>
        <p:spPr>
          <a:xfrm>
            <a:off x="6078432" y="9814741"/>
            <a:ext cx="2087370" cy="779332"/>
          </a:xfrm>
          <a:prstGeom prst="rect">
            <a:avLst/>
          </a:prstGeom>
          <a:solidFill>
            <a:srgbClr val="022A3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ar-SA" dirty="0">
                <a:latin typeface="DIN NEXT™ ARABIC MEDIUM" panose="020B0603020203050203" pitchFamily="34" charset="-78"/>
                <a:cs typeface="DIN NEXT™ ARABIC MEDIUM" panose="020B0603020203050203" pitchFamily="34" charset="-78"/>
              </a:rPr>
              <a:t>تاريخ المزاد</a:t>
            </a:r>
          </a:p>
          <a:p>
            <a:pPr algn="ctr"/>
            <a:r>
              <a:rPr lang="ar-SA" dirty="0">
                <a:latin typeface="DIN NEXT™ ARABIC MEDIUM" panose="020B0603020203050203" pitchFamily="34" charset="-78"/>
                <a:cs typeface="DIN NEXT™ ARABIC MEDIUM" panose="020B0603020203050203" pitchFamily="34" charset="-78"/>
              </a:rPr>
              <a:t>04/08/2024</a:t>
            </a:r>
          </a:p>
          <a:p>
            <a:pPr algn="ctr"/>
            <a:endParaRPr lang="en-GB" dirty="0">
              <a:latin typeface="DIN NEXT™ ARABIC MEDIUM" panose="020B0603020203050203" pitchFamily="34" charset="-78"/>
              <a:cs typeface="DIN NEXT™ ARABIC MEDIUM" panose="020B0603020203050203" pitchFamily="34" charset="-78"/>
            </a:endParaRPr>
          </a:p>
        </p:txBody>
      </p:sp>
      <p:pic>
        <p:nvPicPr>
          <p:cNvPr id="2" name="Picture 1">
            <a:extLst>
              <a:ext uri="{FF2B5EF4-FFF2-40B4-BE49-F238E27FC236}">
                <a16:creationId xmlns:a16="http://schemas.microsoft.com/office/drawing/2014/main" id="{BD395B9E-1A4C-B508-5421-A160F8C1B05E}"/>
              </a:ext>
            </a:extLst>
          </p:cNvPr>
          <p:cNvPicPr>
            <a:picLocks noChangeAspect="1"/>
          </p:cNvPicPr>
          <p:nvPr/>
        </p:nvPicPr>
        <p:blipFill>
          <a:blip r:embed="rId4"/>
          <a:stretch>
            <a:fillRect/>
          </a:stretch>
        </p:blipFill>
        <p:spPr>
          <a:xfrm>
            <a:off x="1684100" y="7645422"/>
            <a:ext cx="5486876" cy="1603387"/>
          </a:xfrm>
          <a:prstGeom prst="rect">
            <a:avLst/>
          </a:prstGeom>
        </p:spPr>
      </p:pic>
    </p:spTree>
    <p:extLst>
      <p:ext uri="{BB962C8B-B14F-4D97-AF65-F5344CB8AC3E}">
        <p14:creationId xmlns:p14="http://schemas.microsoft.com/office/powerpoint/2010/main" val="3026352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abstract connection in pale grey background">
            <a:extLst>
              <a:ext uri="{FF2B5EF4-FFF2-40B4-BE49-F238E27FC236}">
                <a16:creationId xmlns:a16="http://schemas.microsoft.com/office/drawing/2014/main" id="{7790B9CF-C45D-4A11-2BB9-281E290ACADA}"/>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r="21250"/>
          <a:stretch/>
        </p:blipFill>
        <p:spPr>
          <a:xfrm>
            <a:off x="0" y="-1"/>
            <a:ext cx="8999538" cy="11123613"/>
          </a:xfrm>
          <a:prstGeom prst="rect">
            <a:avLst/>
          </a:prstGeom>
        </p:spPr>
      </p:pic>
      <p:pic>
        <p:nvPicPr>
          <p:cNvPr id="3" name="Picture 2">
            <a:extLst>
              <a:ext uri="{FF2B5EF4-FFF2-40B4-BE49-F238E27FC236}">
                <a16:creationId xmlns:a16="http://schemas.microsoft.com/office/drawing/2014/main" id="{C0958E87-8A0C-B3A0-F834-09871DB97F3B}"/>
              </a:ext>
            </a:extLst>
          </p:cNvPr>
          <p:cNvPicPr>
            <a:picLocks noChangeAspect="1"/>
          </p:cNvPicPr>
          <p:nvPr/>
        </p:nvPicPr>
        <p:blipFill>
          <a:blip r:embed="rId3"/>
          <a:stretch>
            <a:fillRect/>
          </a:stretch>
        </p:blipFill>
        <p:spPr>
          <a:xfrm>
            <a:off x="16302" y="-1"/>
            <a:ext cx="8966933" cy="11123613"/>
          </a:xfrm>
          <a:prstGeom prst="rect">
            <a:avLst/>
          </a:prstGeom>
        </p:spPr>
      </p:pic>
      <p:graphicFrame>
        <p:nvGraphicFramePr>
          <p:cNvPr id="2" name="Table 1">
            <a:extLst>
              <a:ext uri="{FF2B5EF4-FFF2-40B4-BE49-F238E27FC236}">
                <a16:creationId xmlns:a16="http://schemas.microsoft.com/office/drawing/2014/main" id="{2E723799-3FD9-7D69-89B8-7040BECF850E}"/>
              </a:ext>
            </a:extLst>
          </p:cNvPr>
          <p:cNvGraphicFramePr>
            <a:graphicFrameLocks noGrp="1"/>
          </p:cNvGraphicFramePr>
          <p:nvPr/>
        </p:nvGraphicFramePr>
        <p:xfrm>
          <a:off x="2730823" y="491996"/>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بيان  </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العقارات</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52679FFF-58AD-B7B6-8E00-235B4DBADC45}"/>
                  </a:ext>
                </a:extLst>
              </p:cNvPr>
              <p:cNvGraphicFramePr>
                <a:graphicFrameLocks noGrp="1"/>
              </p:cNvGraphicFramePr>
              <p:nvPr>
                <p:extLst>
                  <p:ext uri="{D42A27DB-BD31-4B8C-83A1-F6EECF244321}">
                    <p14:modId xmlns:p14="http://schemas.microsoft.com/office/powerpoint/2010/main" val="2982784264"/>
                  </p:ext>
                </p:extLst>
              </p:nvPr>
            </p:nvGraphicFramePr>
            <p:xfrm>
              <a:off x="212725" y="1665288"/>
              <a:ext cx="8460837" cy="1069277"/>
            </p:xfrm>
            <a:graphic>
              <a:graphicData uri="http://schemas.openxmlformats.org/drawingml/2006/table">
                <a:tbl>
                  <a:tblPr firstRow="1" bandRow="1">
                    <a:tableStyleId>{5940675A-B579-460E-94D1-54222C63F5DA}</a:tableStyleId>
                  </a:tblPr>
                  <a:tblGrid>
                    <a:gridCol w="1150017">
                      <a:extLst>
                        <a:ext uri="{9D8B030D-6E8A-4147-A177-3AD203B41FA5}">
                          <a16:colId xmlns:a16="http://schemas.microsoft.com/office/drawing/2014/main" val="4204748"/>
                        </a:ext>
                      </a:extLst>
                    </a:gridCol>
                    <a:gridCol w="1951630">
                      <a:extLst>
                        <a:ext uri="{9D8B030D-6E8A-4147-A177-3AD203B41FA5}">
                          <a16:colId xmlns:a16="http://schemas.microsoft.com/office/drawing/2014/main" val="1789833591"/>
                        </a:ext>
                      </a:extLst>
                    </a:gridCol>
                    <a:gridCol w="955343">
                      <a:extLst>
                        <a:ext uri="{9D8B030D-6E8A-4147-A177-3AD203B41FA5}">
                          <a16:colId xmlns:a16="http://schemas.microsoft.com/office/drawing/2014/main" val="3065097205"/>
                        </a:ext>
                      </a:extLst>
                    </a:gridCol>
                    <a:gridCol w="859809">
                      <a:extLst>
                        <a:ext uri="{9D8B030D-6E8A-4147-A177-3AD203B41FA5}">
                          <a16:colId xmlns:a16="http://schemas.microsoft.com/office/drawing/2014/main" val="2206543579"/>
                        </a:ext>
                      </a:extLst>
                    </a:gridCol>
                    <a:gridCol w="873457">
                      <a:extLst>
                        <a:ext uri="{9D8B030D-6E8A-4147-A177-3AD203B41FA5}">
                          <a16:colId xmlns:a16="http://schemas.microsoft.com/office/drawing/2014/main" val="3932339193"/>
                        </a:ext>
                      </a:extLst>
                    </a:gridCol>
                    <a:gridCol w="764275">
                      <a:extLst>
                        <a:ext uri="{9D8B030D-6E8A-4147-A177-3AD203B41FA5}">
                          <a16:colId xmlns:a16="http://schemas.microsoft.com/office/drawing/2014/main" val="685113797"/>
                        </a:ext>
                      </a:extLst>
                    </a:gridCol>
                    <a:gridCol w="777922">
                      <a:extLst>
                        <a:ext uri="{9D8B030D-6E8A-4147-A177-3AD203B41FA5}">
                          <a16:colId xmlns:a16="http://schemas.microsoft.com/office/drawing/2014/main" val="269102955"/>
                        </a:ext>
                      </a:extLst>
                    </a:gridCol>
                    <a:gridCol w="692431">
                      <a:extLst>
                        <a:ext uri="{9D8B030D-6E8A-4147-A177-3AD203B41FA5}">
                          <a16:colId xmlns:a16="http://schemas.microsoft.com/office/drawing/2014/main" val="2226249580"/>
                        </a:ext>
                      </a:extLst>
                    </a:gridCol>
                    <a:gridCol w="435953">
                      <a:extLst>
                        <a:ext uri="{9D8B030D-6E8A-4147-A177-3AD203B41FA5}">
                          <a16:colId xmlns:a16="http://schemas.microsoft.com/office/drawing/2014/main" val="2862997241"/>
                        </a:ext>
                      </a:extLst>
                    </a:gridCol>
                  </a:tblGrid>
                  <a:tr h="370840">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مبلغ الدخول</a:t>
                          </a: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رقم الصك</a:t>
                          </a: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رقم المخطط</a:t>
                          </a: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رقم القطعة</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1800" kern="1200" dirty="0">
                              <a:solidFill>
                                <a:schemeClr val="bg1"/>
                              </a:solidFill>
                              <a:latin typeface="DIN NEXT™ ARABIC LIGHT" panose="020B0303020203050203" pitchFamily="34" charset="-78"/>
                              <a:cs typeface="DIN NEXT™ ARABIC LIGHT" panose="020B0303020203050203" pitchFamily="34" charset="-78"/>
                            </a:rPr>
                            <a:t>المساحة </a:t>
                          </a:r>
                          <a14:m>
                            <m:oMath xmlns:m="http://schemas.openxmlformats.org/officeDocument/2006/math">
                              <m:sSub>
                                <m:sSubPr>
                                  <m:ctrlPr>
                                    <a:rPr lang="ar-SA" sz="1800" i="1" kern="1200" smtClean="0">
                                      <a:solidFill>
                                        <a:schemeClr val="bg1"/>
                                      </a:solidFill>
                                      <a:latin typeface="Cambria Math" panose="02040503050406030204" pitchFamily="18" charset="0"/>
                                    </a:rPr>
                                  </m:ctrlPr>
                                </m:sSubPr>
                                <m:e>
                                  <m:r>
                                    <a:rPr lang="ar-SA" sz="1800" kern="1200" smtClean="0">
                                      <a:solidFill>
                                        <a:schemeClr val="bg1"/>
                                      </a:solidFill>
                                      <a:latin typeface="Cambria Math" panose="02040503050406030204" pitchFamily="18" charset="0"/>
                                    </a:rPr>
                                    <m:t>𝟐</m:t>
                                  </m:r>
                                </m:e>
                                <m:sub>
                                  <m:r>
                                    <a:rPr lang="ar-SA" sz="1800" kern="1200" smtClean="0">
                                      <a:solidFill>
                                        <a:schemeClr val="bg1"/>
                                      </a:solidFill>
                                      <a:latin typeface="Cambria Math" panose="02040503050406030204" pitchFamily="18" charset="0"/>
                                    </a:rPr>
                                    <m:t>م</m:t>
                                  </m:r>
                                </m:sub>
                              </m:sSub>
                            </m:oMath>
                          </a14:m>
                          <a:endParaRPr lang="en-GB" sz="1600"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الحي</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المدينة</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نوع العقار</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lnR w="12700" cmpd="sng">
                          <a:noFill/>
                        </a:lnR>
                        <a:solidFill>
                          <a:srgbClr val="022A3C"/>
                        </a:solidFill>
                      </a:tcPr>
                    </a:tc>
                    <a:tc>
                      <a:txBody>
                        <a:bodyPr/>
                        <a:lstStyle/>
                        <a:p>
                          <a:pPr algn="ctr"/>
                          <a:endParaRPr lang="en-GB" dirty="0">
                            <a:latin typeface="DIN NEXT™ ARABIC LIGHT" panose="020B0303020203050203" pitchFamily="34" charset="-78"/>
                            <a:cs typeface="DIN NEXT™ ARABIC LIGHT" panose="020B0303020203050203" pitchFamily="34"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18343542"/>
                      </a:ext>
                    </a:extLst>
                  </a:tr>
                  <a:tr h="370840">
                    <a:tc>
                      <a:txBody>
                        <a:bodyPr/>
                        <a:lstStyle/>
                        <a:p>
                          <a:pPr algn="ctr"/>
                          <a:r>
                            <a:rPr lang="ar-SA" sz="1600" b="0" kern="1200" dirty="0">
                              <a:solidFill>
                                <a:schemeClr val="tx1"/>
                              </a:solidFill>
                              <a:latin typeface="DIN NEXT™ ARABIC LIGHT" panose="020B0303020203050203" pitchFamily="34" charset="-78"/>
                              <a:ea typeface="+mn-ea"/>
                              <a:cs typeface="DIN NEXT™ ARABIC LIGHT" panose="020B0303020203050203" pitchFamily="34" charset="-78"/>
                            </a:rPr>
                            <a:t>50,000</a:t>
                          </a:r>
                          <a:endParaRPr lang="en-GB" sz="1600" dirty="0"/>
                        </a:p>
                      </a:txBody>
                      <a:tcPr anchor="ctr"/>
                    </a:tc>
                    <a:tc>
                      <a:txBody>
                        <a:bodyPr/>
                        <a:lstStyle/>
                        <a:p>
                          <a:pPr algn="ctr"/>
                          <a:r>
                            <a:rPr lang="ar-SA" sz="1600" dirty="0">
                              <a:solidFill>
                                <a:schemeClr val="dk1"/>
                              </a:solidFill>
                              <a:latin typeface="DIN NEXT™ ARABIC LIGHT" panose="020B0303020203050203" pitchFamily="34" charset="-78"/>
                              <a:cs typeface="DIN NEXT™ ARABIC LIGHT" panose="020B0303020203050203" pitchFamily="34" charset="-78"/>
                              <a:sym typeface="Roboto"/>
                            </a:rPr>
                            <a:t>260001404451</a:t>
                          </a:r>
                          <a:endParaRPr lang="en-GB" sz="1600" dirty="0"/>
                        </a:p>
                      </a:txBody>
                      <a:tcPr anchor="ctr"/>
                    </a:tc>
                    <a:tc>
                      <a:txBody>
                        <a:bodyPr/>
                        <a:lstStyle/>
                        <a:p>
                          <a:pPr algn="ctr"/>
                          <a:r>
                            <a:rPr lang="ar-SA" sz="160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1600" dirty="0"/>
                        </a:p>
                      </a:txBody>
                      <a:tcPr anchor="ctr"/>
                    </a:tc>
                    <a:tc>
                      <a:txBody>
                        <a:bodyPr/>
                        <a:lstStyle/>
                        <a:p>
                          <a:pPr algn="ctr"/>
                          <a:r>
                            <a:rPr lang="ar-SA" sz="160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1600" dirty="0"/>
                        </a:p>
                      </a:txBody>
                      <a:tcPr anchor="ctr"/>
                    </a:tc>
                    <a:tc>
                      <a:txBody>
                        <a:bodyPr/>
                        <a:lstStyle/>
                        <a:p>
                          <a:pPr algn="ctr"/>
                          <a:r>
                            <a:rPr lang="ar-SA" sz="1600" kern="1200" dirty="0">
                              <a:solidFill>
                                <a:schemeClr val="tx1"/>
                              </a:solidFill>
                              <a:latin typeface="DIN NEXT™ ARABIC LIGHT" panose="020B0303020203050203" pitchFamily="34" charset="-78"/>
                              <a:ea typeface="+mn-ea"/>
                              <a:cs typeface="DIN NEXT™ ARABIC LIGHT" panose="020B0303020203050203" pitchFamily="34" charset="-78"/>
                            </a:rPr>
                            <a:t>151.8</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sz="1600" dirty="0">
                              <a:latin typeface="DIN NEXT™ ARABIC LIGHT" panose="020B0303020203050203" pitchFamily="34" charset="-78"/>
                              <a:cs typeface="DIN NEXT™ ARABIC LIGHT" panose="020B0303020203050203" pitchFamily="34" charset="-78"/>
                            </a:rPr>
                            <a:t>النرجس</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sz="1600" dirty="0">
                              <a:latin typeface="DIN NEXT™ ARABIC LIGHT" panose="020B0303020203050203" pitchFamily="34" charset="-78"/>
                              <a:cs typeface="DIN NEXT™ ARABIC LIGHT" panose="020B0303020203050203" pitchFamily="34" charset="-78"/>
                            </a:rPr>
                            <a:t>الرياض</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sz="1600" dirty="0">
                              <a:latin typeface="DIN NEXT™ ARABIC LIGHT" panose="020B0303020203050203" pitchFamily="34" charset="-78"/>
                              <a:cs typeface="DIN NEXT™ ARABIC LIGHT" panose="020B0303020203050203" pitchFamily="34" charset="-78"/>
                            </a:rPr>
                            <a:t>شقة</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dirty="0">
                              <a:solidFill>
                                <a:schemeClr val="bg1"/>
                              </a:solidFill>
                            </a:rPr>
                            <a:t>10</a:t>
                          </a:r>
                          <a:endParaRPr lang="en-GB" dirty="0">
                            <a:solidFill>
                              <a:schemeClr val="bg1"/>
                            </a:solidFill>
                          </a:endParaRPr>
                        </a:p>
                      </a:txBody>
                      <a:tcPr anchor="ctr">
                        <a:lnT w="12700" cmpd="sng">
                          <a:noFill/>
                        </a:lnT>
                        <a:solidFill>
                          <a:srgbClr val="022A3C"/>
                        </a:solidFill>
                      </a:tcPr>
                    </a:tc>
                    <a:extLst>
                      <a:ext uri="{0D108BD9-81ED-4DB2-BD59-A6C34878D82A}">
                        <a16:rowId xmlns:a16="http://schemas.microsoft.com/office/drawing/2014/main" val="1940888995"/>
                      </a:ext>
                    </a:extLst>
                  </a:tr>
                </a:tbl>
              </a:graphicData>
            </a:graphic>
          </p:graphicFrame>
        </mc:Choice>
        <mc:Fallback xmlns="">
          <p:graphicFrame>
            <p:nvGraphicFramePr>
              <p:cNvPr id="4" name="Table 3">
                <a:extLst>
                  <a:ext uri="{FF2B5EF4-FFF2-40B4-BE49-F238E27FC236}">
                    <a16:creationId xmlns:a16="http://schemas.microsoft.com/office/drawing/2014/main" id="{52679FFF-58AD-B7B6-8E00-235B4DBADC45}"/>
                  </a:ext>
                </a:extLst>
              </p:cNvPr>
              <p:cNvGraphicFramePr>
                <a:graphicFrameLocks noGrp="1"/>
              </p:cNvGraphicFramePr>
              <p:nvPr>
                <p:extLst>
                  <p:ext uri="{D42A27DB-BD31-4B8C-83A1-F6EECF244321}">
                    <p14:modId xmlns:p14="http://schemas.microsoft.com/office/powerpoint/2010/main" val="2982784264"/>
                  </p:ext>
                </p:extLst>
              </p:nvPr>
            </p:nvGraphicFramePr>
            <p:xfrm>
              <a:off x="212725" y="1665288"/>
              <a:ext cx="8460837" cy="1069277"/>
            </p:xfrm>
            <a:graphic>
              <a:graphicData uri="http://schemas.openxmlformats.org/drawingml/2006/table">
                <a:tbl>
                  <a:tblPr firstRow="1" bandRow="1">
                    <a:tableStyleId>{5940675A-B579-460E-94D1-54222C63F5DA}</a:tableStyleId>
                  </a:tblPr>
                  <a:tblGrid>
                    <a:gridCol w="1150017">
                      <a:extLst>
                        <a:ext uri="{9D8B030D-6E8A-4147-A177-3AD203B41FA5}">
                          <a16:colId xmlns:a16="http://schemas.microsoft.com/office/drawing/2014/main" val="4204748"/>
                        </a:ext>
                      </a:extLst>
                    </a:gridCol>
                    <a:gridCol w="1951630">
                      <a:extLst>
                        <a:ext uri="{9D8B030D-6E8A-4147-A177-3AD203B41FA5}">
                          <a16:colId xmlns:a16="http://schemas.microsoft.com/office/drawing/2014/main" val="1789833591"/>
                        </a:ext>
                      </a:extLst>
                    </a:gridCol>
                    <a:gridCol w="955343">
                      <a:extLst>
                        <a:ext uri="{9D8B030D-6E8A-4147-A177-3AD203B41FA5}">
                          <a16:colId xmlns:a16="http://schemas.microsoft.com/office/drawing/2014/main" val="3065097205"/>
                        </a:ext>
                      </a:extLst>
                    </a:gridCol>
                    <a:gridCol w="859809">
                      <a:extLst>
                        <a:ext uri="{9D8B030D-6E8A-4147-A177-3AD203B41FA5}">
                          <a16:colId xmlns:a16="http://schemas.microsoft.com/office/drawing/2014/main" val="2206543579"/>
                        </a:ext>
                      </a:extLst>
                    </a:gridCol>
                    <a:gridCol w="873457">
                      <a:extLst>
                        <a:ext uri="{9D8B030D-6E8A-4147-A177-3AD203B41FA5}">
                          <a16:colId xmlns:a16="http://schemas.microsoft.com/office/drawing/2014/main" val="3932339193"/>
                        </a:ext>
                      </a:extLst>
                    </a:gridCol>
                    <a:gridCol w="764275">
                      <a:extLst>
                        <a:ext uri="{9D8B030D-6E8A-4147-A177-3AD203B41FA5}">
                          <a16:colId xmlns:a16="http://schemas.microsoft.com/office/drawing/2014/main" val="685113797"/>
                        </a:ext>
                      </a:extLst>
                    </a:gridCol>
                    <a:gridCol w="777922">
                      <a:extLst>
                        <a:ext uri="{9D8B030D-6E8A-4147-A177-3AD203B41FA5}">
                          <a16:colId xmlns:a16="http://schemas.microsoft.com/office/drawing/2014/main" val="269102955"/>
                        </a:ext>
                      </a:extLst>
                    </a:gridCol>
                    <a:gridCol w="692431">
                      <a:extLst>
                        <a:ext uri="{9D8B030D-6E8A-4147-A177-3AD203B41FA5}">
                          <a16:colId xmlns:a16="http://schemas.microsoft.com/office/drawing/2014/main" val="2226249580"/>
                        </a:ext>
                      </a:extLst>
                    </a:gridCol>
                    <a:gridCol w="435953">
                      <a:extLst>
                        <a:ext uri="{9D8B030D-6E8A-4147-A177-3AD203B41FA5}">
                          <a16:colId xmlns:a16="http://schemas.microsoft.com/office/drawing/2014/main" val="2862997241"/>
                        </a:ext>
                      </a:extLst>
                    </a:gridCol>
                  </a:tblGrid>
                  <a:tr h="698437">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مبلغ الدخول</a:t>
                          </a: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رقم الصك</a:t>
                          </a: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رقم المخطط</a:t>
                          </a: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رقم القطعة</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endParaRPr lang="en-US"/>
                        </a:p>
                      </a:txBody>
                      <a:tcPr anchor="ctr">
                        <a:blipFill>
                          <a:blip r:embed="rId4"/>
                          <a:stretch>
                            <a:fillRect l="-561111" t="-3478" r="-305556" b="-65217"/>
                          </a:stretch>
                        </a:blip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الحي</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المدينة</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solidFill>
                          <a:srgbClr val="022A3C"/>
                        </a:solidFill>
                      </a:tcPr>
                    </a:tc>
                    <a:tc>
                      <a:txBody>
                        <a:bodyPr/>
                        <a:lstStyle/>
                        <a:p>
                          <a:pPr algn="ctr"/>
                          <a:r>
                            <a:rPr lang="ar-SA" dirty="0">
                              <a:solidFill>
                                <a:schemeClr val="bg1"/>
                              </a:solidFill>
                              <a:latin typeface="DIN NEXT™ ARABIC LIGHT" panose="020B0303020203050203" pitchFamily="34" charset="-78"/>
                              <a:cs typeface="DIN NEXT™ ARABIC LIGHT" panose="020B0303020203050203" pitchFamily="34" charset="-78"/>
                            </a:rPr>
                            <a:t>نوع العقار</a:t>
                          </a:r>
                          <a:endParaRPr lang="en-GB" dirty="0">
                            <a:solidFill>
                              <a:schemeClr val="bg1"/>
                            </a:solidFill>
                            <a:latin typeface="DIN NEXT™ ARABIC LIGHT" panose="020B0303020203050203" pitchFamily="34" charset="-78"/>
                            <a:cs typeface="DIN NEXT™ ARABIC LIGHT" panose="020B0303020203050203" pitchFamily="34" charset="-78"/>
                          </a:endParaRPr>
                        </a:p>
                      </a:txBody>
                      <a:tcPr anchor="ctr">
                        <a:lnR w="12700" cmpd="sng">
                          <a:noFill/>
                        </a:lnR>
                        <a:solidFill>
                          <a:srgbClr val="022A3C"/>
                        </a:solidFill>
                      </a:tcPr>
                    </a:tc>
                    <a:tc>
                      <a:txBody>
                        <a:bodyPr/>
                        <a:lstStyle/>
                        <a:p>
                          <a:pPr algn="ctr"/>
                          <a:endParaRPr lang="en-GB" dirty="0">
                            <a:latin typeface="DIN NEXT™ ARABIC LIGHT" panose="020B0303020203050203" pitchFamily="34" charset="-78"/>
                            <a:cs typeface="DIN NEXT™ ARABIC LIGHT" panose="020B0303020203050203" pitchFamily="34"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18343542"/>
                      </a:ext>
                    </a:extLst>
                  </a:tr>
                  <a:tr h="370840">
                    <a:tc>
                      <a:txBody>
                        <a:bodyPr/>
                        <a:lstStyle/>
                        <a:p>
                          <a:pPr algn="ctr"/>
                          <a:r>
                            <a:rPr lang="ar-SA" sz="1600" b="0" kern="1200" dirty="0">
                              <a:solidFill>
                                <a:schemeClr val="tx1"/>
                              </a:solidFill>
                              <a:latin typeface="DIN NEXT™ ARABIC LIGHT" panose="020B0303020203050203" pitchFamily="34" charset="-78"/>
                              <a:ea typeface="+mn-ea"/>
                              <a:cs typeface="DIN NEXT™ ARABIC LIGHT" panose="020B0303020203050203" pitchFamily="34" charset="-78"/>
                            </a:rPr>
                            <a:t>50,000</a:t>
                          </a:r>
                          <a:endParaRPr lang="en-GB" sz="1600" dirty="0"/>
                        </a:p>
                      </a:txBody>
                      <a:tcPr anchor="ctr"/>
                    </a:tc>
                    <a:tc>
                      <a:txBody>
                        <a:bodyPr/>
                        <a:lstStyle/>
                        <a:p>
                          <a:pPr algn="ctr"/>
                          <a:r>
                            <a:rPr lang="ar-SA" sz="1600" dirty="0">
                              <a:solidFill>
                                <a:schemeClr val="dk1"/>
                              </a:solidFill>
                              <a:latin typeface="DIN NEXT™ ARABIC LIGHT" panose="020B0303020203050203" pitchFamily="34" charset="-78"/>
                              <a:cs typeface="DIN NEXT™ ARABIC LIGHT" panose="020B0303020203050203" pitchFamily="34" charset="-78"/>
                              <a:sym typeface="Roboto"/>
                            </a:rPr>
                            <a:t>260001404451</a:t>
                          </a:r>
                          <a:endParaRPr lang="en-GB" sz="1600" dirty="0"/>
                        </a:p>
                      </a:txBody>
                      <a:tcPr anchor="ctr"/>
                    </a:tc>
                    <a:tc>
                      <a:txBody>
                        <a:bodyPr/>
                        <a:lstStyle/>
                        <a:p>
                          <a:pPr algn="ctr"/>
                          <a:r>
                            <a:rPr lang="ar-SA" sz="160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1600" dirty="0"/>
                        </a:p>
                      </a:txBody>
                      <a:tcPr anchor="ctr"/>
                    </a:tc>
                    <a:tc>
                      <a:txBody>
                        <a:bodyPr/>
                        <a:lstStyle/>
                        <a:p>
                          <a:pPr algn="ctr"/>
                          <a:r>
                            <a:rPr lang="ar-SA" sz="160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1600" dirty="0"/>
                        </a:p>
                      </a:txBody>
                      <a:tcPr anchor="ctr"/>
                    </a:tc>
                    <a:tc>
                      <a:txBody>
                        <a:bodyPr/>
                        <a:lstStyle/>
                        <a:p>
                          <a:pPr algn="ctr"/>
                          <a:r>
                            <a:rPr lang="ar-SA" sz="1600" kern="1200" dirty="0">
                              <a:solidFill>
                                <a:schemeClr val="tx1"/>
                              </a:solidFill>
                              <a:latin typeface="DIN NEXT™ ARABIC LIGHT" panose="020B0303020203050203" pitchFamily="34" charset="-78"/>
                              <a:ea typeface="+mn-ea"/>
                              <a:cs typeface="DIN NEXT™ ARABIC LIGHT" panose="020B0303020203050203" pitchFamily="34" charset="-78"/>
                            </a:rPr>
                            <a:t>151.8</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sz="1600" dirty="0">
                              <a:latin typeface="DIN NEXT™ ARABIC LIGHT" panose="020B0303020203050203" pitchFamily="34" charset="-78"/>
                              <a:cs typeface="DIN NEXT™ ARABIC LIGHT" panose="020B0303020203050203" pitchFamily="34" charset="-78"/>
                            </a:rPr>
                            <a:t>النرجس</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sz="1600" dirty="0">
                              <a:latin typeface="DIN NEXT™ ARABIC LIGHT" panose="020B0303020203050203" pitchFamily="34" charset="-78"/>
                              <a:cs typeface="DIN NEXT™ ARABIC LIGHT" panose="020B0303020203050203" pitchFamily="34" charset="-78"/>
                            </a:rPr>
                            <a:t>الرياض</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sz="1600" dirty="0">
                              <a:latin typeface="DIN NEXT™ ARABIC LIGHT" panose="020B0303020203050203" pitchFamily="34" charset="-78"/>
                              <a:cs typeface="DIN NEXT™ ARABIC LIGHT" panose="020B0303020203050203" pitchFamily="34" charset="-78"/>
                            </a:rPr>
                            <a:t>شقة</a:t>
                          </a:r>
                          <a:endParaRPr lang="en-GB" sz="1600" dirty="0">
                            <a:latin typeface="DIN NEXT™ ARABIC LIGHT" panose="020B0303020203050203" pitchFamily="34" charset="-78"/>
                            <a:cs typeface="DIN NEXT™ ARABIC LIGHT" panose="020B0303020203050203" pitchFamily="34" charset="-78"/>
                          </a:endParaRPr>
                        </a:p>
                      </a:txBody>
                      <a:tcPr anchor="ctr"/>
                    </a:tc>
                    <a:tc>
                      <a:txBody>
                        <a:bodyPr/>
                        <a:lstStyle/>
                        <a:p>
                          <a:pPr algn="ctr"/>
                          <a:r>
                            <a:rPr lang="ar-SA" dirty="0">
                              <a:solidFill>
                                <a:schemeClr val="bg1"/>
                              </a:solidFill>
                            </a:rPr>
                            <a:t>10</a:t>
                          </a:r>
                          <a:endParaRPr lang="en-GB" dirty="0">
                            <a:solidFill>
                              <a:schemeClr val="bg1"/>
                            </a:solidFill>
                          </a:endParaRPr>
                        </a:p>
                      </a:txBody>
                      <a:tcPr anchor="ctr">
                        <a:lnT w="12700" cmpd="sng">
                          <a:noFill/>
                        </a:lnT>
                        <a:solidFill>
                          <a:srgbClr val="022A3C"/>
                        </a:solidFill>
                      </a:tcPr>
                    </a:tc>
                    <a:extLst>
                      <a:ext uri="{0D108BD9-81ED-4DB2-BD59-A6C34878D82A}">
                        <a16:rowId xmlns:a16="http://schemas.microsoft.com/office/drawing/2014/main" val="1940888995"/>
                      </a:ext>
                    </a:extLst>
                  </a:tr>
                </a:tbl>
              </a:graphicData>
            </a:graphic>
          </p:graphicFrame>
        </mc:Fallback>
      </mc:AlternateContent>
    </p:spTree>
    <p:extLst>
      <p:ext uri="{BB962C8B-B14F-4D97-AF65-F5344CB8AC3E}">
        <p14:creationId xmlns:p14="http://schemas.microsoft.com/office/powerpoint/2010/main" val="533157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AI-generated content may be incorrect.">
            <a:extLst>
              <a:ext uri="{FF2B5EF4-FFF2-40B4-BE49-F238E27FC236}">
                <a16:creationId xmlns:a16="http://schemas.microsoft.com/office/drawing/2014/main" id="{FC61A9C9-0E80-D3E8-F39A-1D3B7AB76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99538" cy="11123613"/>
          </a:xfrm>
          <a:prstGeom prst="rect">
            <a:avLst/>
          </a:prstGeom>
        </p:spPr>
      </p:pic>
    </p:spTree>
    <p:extLst>
      <p:ext uri="{BB962C8B-B14F-4D97-AF65-F5344CB8AC3E}">
        <p14:creationId xmlns:p14="http://schemas.microsoft.com/office/powerpoint/2010/main" val="1934743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heck&#10;&#10;AI-generated content may be incorrect.">
            <a:extLst>
              <a:ext uri="{FF2B5EF4-FFF2-40B4-BE49-F238E27FC236}">
                <a16:creationId xmlns:a16="http://schemas.microsoft.com/office/drawing/2014/main" id="{C20D1D81-664F-49A2-19D7-FF6F56901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0800"/>
            <a:ext cx="8999538" cy="8661400"/>
          </a:xfrm>
          <a:prstGeom prst="rect">
            <a:avLst/>
          </a:prstGeom>
        </p:spPr>
      </p:pic>
    </p:spTree>
    <p:extLst>
      <p:ext uri="{BB962C8B-B14F-4D97-AF65-F5344CB8AC3E}">
        <p14:creationId xmlns:p14="http://schemas.microsoft.com/office/powerpoint/2010/main" val="1622861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abstract connection in pale grey background">
            <a:extLst>
              <a:ext uri="{FF2B5EF4-FFF2-40B4-BE49-F238E27FC236}">
                <a16:creationId xmlns:a16="http://schemas.microsoft.com/office/drawing/2014/main" id="{1B057C4C-7B9F-037D-F547-7DD2E9116E1A}"/>
              </a:ext>
            </a:extLst>
          </p:cNvPr>
          <p:cNvPicPr>
            <a:picLocks/>
          </p:cNvPicPr>
          <p:nvPr/>
        </p:nvPicPr>
        <p:blipFill>
          <a:blip r:embed="rId2">
            <a:extLst>
              <a:ext uri="{28A0092B-C50C-407E-A947-70E740481C1C}">
                <a14:useLocalDpi xmlns:a14="http://schemas.microsoft.com/office/drawing/2010/main" val="0"/>
              </a:ext>
            </a:extLst>
          </a:blip>
          <a:srcRect r="21250"/>
          <a:stretch/>
        </p:blipFill>
        <p:spPr>
          <a:xfrm>
            <a:off x="20" y="5"/>
            <a:ext cx="9000000" cy="11160000"/>
          </a:xfrm>
          <a:prstGeom prst="rect">
            <a:avLst/>
          </a:prstGeom>
        </p:spPr>
      </p:pic>
      <p:graphicFrame>
        <p:nvGraphicFramePr>
          <p:cNvPr id="5" name="Table 4">
            <a:extLst>
              <a:ext uri="{FF2B5EF4-FFF2-40B4-BE49-F238E27FC236}">
                <a16:creationId xmlns:a16="http://schemas.microsoft.com/office/drawing/2014/main" id="{389771DF-2890-B0C3-3F0E-B1F95D37959C}"/>
              </a:ext>
            </a:extLst>
          </p:cNvPr>
          <p:cNvGraphicFramePr>
            <a:graphicFrameLocks noGrp="1"/>
          </p:cNvGraphicFramePr>
          <p:nvPr>
            <p:extLst>
              <p:ext uri="{D42A27DB-BD31-4B8C-83A1-F6EECF244321}">
                <p14:modId xmlns:p14="http://schemas.microsoft.com/office/powerpoint/2010/main" val="2136673193"/>
              </p:ext>
            </p:extLst>
          </p:nvPr>
        </p:nvGraphicFramePr>
        <p:xfrm>
          <a:off x="2730823" y="491996"/>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بيانات  </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العقار</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ABB5E884-3E6F-DA35-9445-B4ED04674C0C}"/>
                  </a:ext>
                </a:extLst>
              </p:cNvPr>
              <p:cNvGraphicFramePr>
                <a:graphicFrameLocks noGrp="1"/>
              </p:cNvGraphicFramePr>
              <p:nvPr>
                <p:extLst>
                  <p:ext uri="{D42A27DB-BD31-4B8C-83A1-F6EECF244321}">
                    <p14:modId xmlns:p14="http://schemas.microsoft.com/office/powerpoint/2010/main" val="3581597146"/>
                  </p:ext>
                </p:extLst>
              </p:nvPr>
            </p:nvGraphicFramePr>
            <p:xfrm>
              <a:off x="206798" y="5650901"/>
              <a:ext cx="8583248" cy="5039090"/>
            </p:xfrm>
            <a:graphic>
              <a:graphicData uri="http://schemas.openxmlformats.org/drawingml/2006/table">
                <a:tbl>
                  <a:tblPr firstRow="1" bandRow="1">
                    <a:tableStyleId>{5940675A-B579-460E-94D1-54222C63F5DA}</a:tableStyleId>
                  </a:tblPr>
                  <a:tblGrid>
                    <a:gridCol w="2452357">
                      <a:extLst>
                        <a:ext uri="{9D8B030D-6E8A-4147-A177-3AD203B41FA5}">
                          <a16:colId xmlns:a16="http://schemas.microsoft.com/office/drawing/2014/main" val="1376492509"/>
                        </a:ext>
                      </a:extLst>
                    </a:gridCol>
                    <a:gridCol w="613089">
                      <a:extLst>
                        <a:ext uri="{9D8B030D-6E8A-4147-A177-3AD203B41FA5}">
                          <a16:colId xmlns:a16="http://schemas.microsoft.com/office/drawing/2014/main" val="509759431"/>
                        </a:ext>
                      </a:extLst>
                    </a:gridCol>
                    <a:gridCol w="1226178">
                      <a:extLst>
                        <a:ext uri="{9D8B030D-6E8A-4147-A177-3AD203B41FA5}">
                          <a16:colId xmlns:a16="http://schemas.microsoft.com/office/drawing/2014/main" val="2669019750"/>
                        </a:ext>
                      </a:extLst>
                    </a:gridCol>
                    <a:gridCol w="2452357">
                      <a:extLst>
                        <a:ext uri="{9D8B030D-6E8A-4147-A177-3AD203B41FA5}">
                          <a16:colId xmlns:a16="http://schemas.microsoft.com/office/drawing/2014/main" val="1344444581"/>
                        </a:ext>
                      </a:extLst>
                    </a:gridCol>
                    <a:gridCol w="613089">
                      <a:extLst>
                        <a:ext uri="{9D8B030D-6E8A-4147-A177-3AD203B41FA5}">
                          <a16:colId xmlns:a16="http://schemas.microsoft.com/office/drawing/2014/main" val="1773195097"/>
                        </a:ext>
                      </a:extLst>
                    </a:gridCol>
                    <a:gridCol w="1226178">
                      <a:extLst>
                        <a:ext uri="{9D8B030D-6E8A-4147-A177-3AD203B41FA5}">
                          <a16:colId xmlns:a16="http://schemas.microsoft.com/office/drawing/2014/main" val="3256739129"/>
                        </a:ext>
                      </a:extLst>
                    </a:gridCol>
                  </a:tblGrid>
                  <a:tr h="428291">
                    <a:tc>
                      <a:txBody>
                        <a:bodyPr/>
                        <a:lstStyle/>
                        <a:p>
                          <a:pPr marL="0" algn="ctr" defTabSz="899952" rtl="0" eaLnBrk="1" latinLnBrk="0" hangingPunct="1"/>
                          <a:r>
                            <a:rPr lang="ar-SA" sz="200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2000" kern="1200" dirty="0">
                            <a:solidFill>
                              <a:schemeClr val="tx1"/>
                            </a:solidFill>
                            <a:latin typeface="DIN NEXT™ ARABIC LIGHT" panose="020B0303020203050203" pitchFamily="34" charset="-78"/>
                            <a:ea typeface="+mn-ea"/>
                            <a:cs typeface="DIN NEXT™ ARABIC LIGHT" panose="020B0303020203050203" pitchFamily="34" charset="-78"/>
                          </a:endParaRPr>
                        </a:p>
                      </a:txBody>
                      <a:tcPr>
                        <a:solidFill>
                          <a:schemeClr val="bg1"/>
                        </a:solidFill>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tc hMerge="1">
                      <a:txBody>
                        <a:bodyPr/>
                        <a:lstStyle/>
                        <a:p>
                          <a:endParaRPr lang="en-GB" dirty="0"/>
                        </a:p>
                      </a:txBody>
                      <a:tcPr/>
                    </a:tc>
                    <a:tc>
                      <a:txBody>
                        <a:bodyPr/>
                        <a:lstStyle/>
                        <a:p>
                          <a:pPr algn="ctr"/>
                          <a:r>
                            <a:rPr lang="ar-SA" sz="2000" b="0" dirty="0">
                              <a:latin typeface="DIN NEXT™ ARABIC LIGHT" panose="020B0303020203050203" pitchFamily="34" charset="-78"/>
                              <a:cs typeface="DIN NEXT™ ARABIC LIGHT" panose="020B0303020203050203" pitchFamily="34" charset="-78"/>
                            </a:rPr>
                            <a:t>شقة</a:t>
                          </a:r>
                          <a:endParaRPr lang="en-GB" sz="2000" b="0" dirty="0">
                            <a:latin typeface="DIN NEXT™ ARABIC LIGHT" panose="020B0303020203050203" pitchFamily="34" charset="-78"/>
                            <a:cs typeface="DIN NEXT™ ARABIC LIGHT" panose="020B0303020203050203" pitchFamily="34" charset="-78"/>
                          </a:endParaRPr>
                        </a:p>
                      </a:txBody>
                      <a:tcPr>
                        <a:solidFill>
                          <a:schemeClr val="bg1"/>
                        </a:solidFill>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tc hMerge="1">
                      <a:txBody>
                        <a:bodyPr/>
                        <a:lstStyle/>
                        <a:p>
                          <a:endParaRPr lang="en-GB" dirty="0"/>
                        </a:p>
                      </a:txBody>
                      <a:tcPr/>
                    </a:tc>
                    <a:extLst>
                      <a:ext uri="{0D108BD9-81ED-4DB2-BD59-A6C34878D82A}">
                        <a16:rowId xmlns:a16="http://schemas.microsoft.com/office/drawing/2014/main" val="1813762016"/>
                      </a:ext>
                    </a:extLst>
                  </a:tr>
                  <a:tr h="428291">
                    <a:tc>
                      <a:txBody>
                        <a:bodyPr/>
                        <a:lstStyle/>
                        <a:p>
                          <a:pPr marL="0" algn="ctr" defTabSz="899952" rtl="0" eaLnBrk="1" latinLnBrk="0" hangingPunct="1"/>
                          <a:r>
                            <a:rPr lang="ar-SA" sz="200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2000" kern="1200" dirty="0">
                            <a:solidFill>
                              <a:schemeClr val="tx1"/>
                            </a:solidFill>
                            <a:latin typeface="DIN NEXT™ ARABIC LIGHT" panose="020B0303020203050203" pitchFamily="34" charset="-78"/>
                            <a:ea typeface="+mn-ea"/>
                            <a:cs typeface="DIN NEXT™ ARABIC LIGHT" panose="020B0303020203050203" pitchFamily="34" charset="-78"/>
                          </a:endParaRPr>
                        </a:p>
                      </a:txBody>
                      <a:tcPr>
                        <a:solidFill>
                          <a:schemeClr val="bg1"/>
                        </a:solidFill>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tc hMerge="1">
                      <a:txBody>
                        <a:bodyPr/>
                        <a:lstStyle/>
                        <a:p>
                          <a:endParaRPr lang="en-GB" dirty="0"/>
                        </a:p>
                      </a:txBody>
                      <a:tcPr/>
                    </a:tc>
                    <a:tc>
                      <a:txBody>
                        <a:bodyPr/>
                        <a:lstStyle/>
                        <a:p>
                          <a:pPr algn="ctr"/>
                          <a:r>
                            <a:rPr lang="ar-SA" sz="2000" b="0" dirty="0">
                              <a:latin typeface="DIN NEXT™ ARABIC LIGHT" panose="020B0303020203050203" pitchFamily="34" charset="-78"/>
                              <a:cs typeface="DIN NEXT™ ARABIC LIGHT" panose="020B0303020203050203" pitchFamily="34" charset="-78"/>
                            </a:rPr>
                            <a:t>الرياض</a:t>
                          </a:r>
                          <a:endParaRPr lang="en-GB" sz="2000" b="0" dirty="0">
                            <a:latin typeface="DIN NEXT™ ARABIC LIGHT" panose="020B0303020203050203" pitchFamily="34" charset="-78"/>
                            <a:cs typeface="DIN NEXT™ ARABIC LIGHT" panose="020B0303020203050203" pitchFamily="34" charset="-78"/>
                          </a:endParaRPr>
                        </a:p>
                      </a:txBody>
                      <a:tcPr>
                        <a:solidFill>
                          <a:schemeClr val="bg1"/>
                        </a:solidFill>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2000" dirty="0">
                            <a:solidFill>
                              <a:schemeClr val="bg1"/>
                            </a:solidFill>
                          </a:endParaRPr>
                        </a:p>
                      </a:txBody>
                      <a:tcPr>
                        <a:solidFill>
                          <a:srgbClr val="022A3C"/>
                        </a:solidFill>
                      </a:tcPr>
                    </a:tc>
                    <a:tc hMerge="1">
                      <a:txBody>
                        <a:bodyPr/>
                        <a:lstStyle/>
                        <a:p>
                          <a:endParaRPr lang="en-GB" dirty="0"/>
                        </a:p>
                      </a:txBody>
                      <a:tcPr/>
                    </a:tc>
                    <a:extLst>
                      <a:ext uri="{0D108BD9-81ED-4DB2-BD59-A6C34878D82A}">
                        <a16:rowId xmlns:a16="http://schemas.microsoft.com/office/drawing/2014/main" val="1404901102"/>
                      </a:ext>
                    </a:extLst>
                  </a:tr>
                  <a:tr h="42829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ar-SA" sz="2000" dirty="0">
                              <a:solidFill>
                                <a:schemeClr val="dk1"/>
                              </a:solidFill>
                              <a:latin typeface="DIN NEXT™ ARABIC LIGHT" panose="020B0303020203050203" pitchFamily="34" charset="-78"/>
                              <a:cs typeface="DIN NEXT™ ARABIC LIGHT" panose="020B0303020203050203" pitchFamily="34" charset="-78"/>
                              <a:sym typeface="Roboto"/>
                            </a:rPr>
                            <a:t>260001404451</a:t>
                          </a:r>
                          <a:endParaRPr lang="ar-SA" sz="2000" kern="1200" dirty="0">
                            <a:solidFill>
                              <a:schemeClr val="tx1"/>
                            </a:solidFill>
                            <a:latin typeface="DIN NEXT™ ARABIC LIGHT" panose="020B0303020203050203" pitchFamily="34" charset="-78"/>
                            <a:ea typeface="+mn-ea"/>
                            <a:cs typeface="DIN NEXT™ ARABIC LIGHT" panose="020B0303020203050203" pitchFamily="34" charset="-78"/>
                          </a:endParaRPr>
                        </a:p>
                      </a:txBody>
                      <a:tcPr>
                        <a:solidFill>
                          <a:schemeClr val="bg1"/>
                        </a:solidFill>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الصك</a:t>
                          </a:r>
                          <a:endParaRPr lang="en-GB" sz="2000" dirty="0">
                            <a:solidFill>
                              <a:schemeClr val="bg1"/>
                            </a:solidFill>
                          </a:endParaRPr>
                        </a:p>
                      </a:txBody>
                      <a:tcPr>
                        <a:solidFill>
                          <a:srgbClr val="022A3C"/>
                        </a:solidFill>
                      </a:tcPr>
                    </a:tc>
                    <a:tc hMerge="1">
                      <a:txBody>
                        <a:bodyPr/>
                        <a:lstStyle/>
                        <a:p>
                          <a:endParaRPr lang="en-GB" dirty="0"/>
                        </a:p>
                      </a:txBody>
                      <a:tcPr/>
                    </a:tc>
                    <a:tc>
                      <a:txBody>
                        <a:bodyPr/>
                        <a:lstStyle/>
                        <a:p>
                          <a:pPr algn="ctr"/>
                          <a:r>
                            <a:rPr lang="ar-SA" sz="2000" b="0" dirty="0">
                              <a:latin typeface="DIN NEXT™ ARABIC LIGHT" panose="020B0303020203050203" pitchFamily="34" charset="-78"/>
                              <a:cs typeface="DIN NEXT™ ARABIC LIGHT" panose="020B0303020203050203" pitchFamily="34" charset="-78"/>
                            </a:rPr>
                            <a:t>النرجس</a:t>
                          </a:r>
                          <a:endParaRPr lang="en-GB" sz="2000" b="0" dirty="0">
                            <a:latin typeface="DIN NEXT™ ARABIC LIGHT" panose="020B0303020203050203" pitchFamily="34" charset="-78"/>
                            <a:cs typeface="DIN NEXT™ ARABIC LIGHT" panose="020B0303020203050203" pitchFamily="34" charset="-78"/>
                          </a:endParaRPr>
                        </a:p>
                      </a:txBody>
                      <a:tcPr>
                        <a:solidFill>
                          <a:schemeClr val="bg1"/>
                        </a:solidFill>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الحي</a:t>
                          </a:r>
                          <a:endParaRPr lang="en-GB" sz="2000" dirty="0">
                            <a:solidFill>
                              <a:schemeClr val="bg1"/>
                            </a:solidFill>
                          </a:endParaRPr>
                        </a:p>
                      </a:txBody>
                      <a:tcPr>
                        <a:solidFill>
                          <a:srgbClr val="022A3C"/>
                        </a:solidFill>
                      </a:tcPr>
                    </a:tc>
                    <a:tc hMerge="1">
                      <a:txBody>
                        <a:bodyPr/>
                        <a:lstStyle/>
                        <a:p>
                          <a:endParaRPr lang="en-GB" dirty="0"/>
                        </a:p>
                      </a:txBody>
                      <a:tcPr/>
                    </a:tc>
                    <a:extLst>
                      <a:ext uri="{0D108BD9-81ED-4DB2-BD59-A6C34878D82A}">
                        <a16:rowId xmlns:a16="http://schemas.microsoft.com/office/drawing/2014/main" val="2003004005"/>
                      </a:ext>
                    </a:extLst>
                  </a:tr>
                  <a:tr h="428291">
                    <a:tc>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2000" kern="1200" dirty="0">
                              <a:solidFill>
                                <a:schemeClr val="tx1"/>
                              </a:solidFill>
                              <a:latin typeface="DIN NEXT™ ARABIC LIGHT" panose="020B0303020203050203" pitchFamily="34" charset="-78"/>
                              <a:ea typeface="+mn-ea"/>
                              <a:cs typeface="DIN NEXT™ ARABIC LIGHT" panose="020B0303020203050203" pitchFamily="34" charset="-78"/>
                            </a:rPr>
                            <a:t>50,000 الف ريال</a:t>
                          </a:r>
                        </a:p>
                      </a:txBody>
                      <a:tcPr>
                        <a:solidFill>
                          <a:schemeClr val="bg1"/>
                        </a:solidFill>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مبلغ الدخول</a:t>
                          </a:r>
                          <a:endParaRPr lang="ar-SA"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tc hMerge="1">
                      <a:txBody>
                        <a:bodyPr/>
                        <a:lstStyle/>
                        <a:p>
                          <a:endParaRPr lang="en-GB" dirty="0"/>
                        </a:p>
                      </a:txBody>
                      <a:tcPr/>
                    </a:tc>
                    <a:tc>
                      <a:txBody>
                        <a:bodyPr/>
                        <a:lstStyle/>
                        <a:p>
                          <a:pPr algn="ctr"/>
                          <a:r>
                            <a:rPr lang="ar-SA" sz="2400" kern="1200" dirty="0">
                              <a:solidFill>
                                <a:schemeClr val="tx1"/>
                              </a:solidFill>
                              <a:latin typeface="DIN NEXT™ ARABIC LIGHT" panose="020B0303020203050203" pitchFamily="34" charset="-78"/>
                              <a:ea typeface="+mn-ea"/>
                              <a:cs typeface="DIN NEXT™ ARABIC LIGHT" panose="020B0303020203050203" pitchFamily="34" charset="-78"/>
                            </a:rPr>
                            <a:t>151.8</a:t>
                          </a:r>
                          <a:endParaRPr lang="en-GB" sz="2000" b="0" dirty="0">
                            <a:latin typeface="DIN NEXT™ ARABIC LIGHT" panose="020B0303020203050203" pitchFamily="34" charset="-78"/>
                            <a:cs typeface="DIN NEXT™ ARABIC LIGHT" panose="020B0303020203050203" pitchFamily="34" charset="-78"/>
                          </a:endParaRPr>
                        </a:p>
                      </a:txBody>
                      <a:tcPr>
                        <a:solidFill>
                          <a:schemeClr val="bg1"/>
                        </a:solidFill>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المساحة </a:t>
                          </a:r>
                          <a14:m>
                            <m:oMath xmlns:m="http://schemas.openxmlformats.org/officeDocument/2006/math">
                              <m:sSub>
                                <m:sSubPr>
                                  <m:ctrlPr>
                                    <a:rPr lang="ar-SA" sz="2400" i="1" kern="1200" smtClean="0">
                                      <a:solidFill>
                                        <a:schemeClr val="bg1"/>
                                      </a:solidFill>
                                      <a:latin typeface="Cambria Math" panose="02040503050406030204" pitchFamily="18" charset="0"/>
                                    </a:rPr>
                                  </m:ctrlPr>
                                </m:sSubPr>
                                <m:e>
                                  <m:r>
                                    <a:rPr lang="ar-SA" sz="2400" kern="1200" smtClean="0">
                                      <a:solidFill>
                                        <a:schemeClr val="bg1"/>
                                      </a:solidFill>
                                      <a:latin typeface="Cambria Math" panose="02040503050406030204" pitchFamily="18" charset="0"/>
                                    </a:rPr>
                                    <m:t>𝟐</m:t>
                                  </m:r>
                                </m:e>
                                <m:sub>
                                  <m:r>
                                    <a:rPr lang="ar-SA" sz="2400" kern="1200" smtClean="0">
                                      <a:solidFill>
                                        <a:schemeClr val="bg1"/>
                                      </a:solidFill>
                                      <a:latin typeface="Cambria Math" panose="02040503050406030204" pitchFamily="18" charset="0"/>
                                    </a:rPr>
                                    <m:t>م</m:t>
                                  </m:r>
                                </m:sub>
                              </m:sSub>
                            </m:oMath>
                          </a14:m>
                          <a:endParaRPr lang="en-GB" sz="2000" dirty="0">
                            <a:solidFill>
                              <a:schemeClr val="bg1"/>
                            </a:solidFill>
                          </a:endParaRPr>
                        </a:p>
                      </a:txBody>
                      <a:tcPr>
                        <a:solidFill>
                          <a:srgbClr val="022A3C"/>
                        </a:solidFill>
                      </a:tcPr>
                    </a:tc>
                    <a:tc hMerge="1">
                      <a:txBody>
                        <a:bodyPr/>
                        <a:lstStyle/>
                        <a:p>
                          <a:endParaRPr lang="en-GB" dirty="0"/>
                        </a:p>
                      </a:txBody>
                      <a:tcPr/>
                    </a:tc>
                    <a:extLst>
                      <a:ext uri="{0D108BD9-81ED-4DB2-BD59-A6C34878D82A}">
                        <a16:rowId xmlns:a16="http://schemas.microsoft.com/office/drawing/2014/main" val="1531145036"/>
                      </a:ext>
                    </a:extLst>
                  </a:tr>
                  <a:tr h="428291">
                    <a:tc gridSpan="6">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54258163"/>
                      </a:ext>
                    </a:extLst>
                  </a:tr>
                  <a:tr h="428291">
                    <a:tc gridSpan="3">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الاطوال</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a:solidFill>
                          <a:srgbClr val="022A3C"/>
                        </a:solidFill>
                      </a:tcPr>
                    </a:tc>
                    <a:tc hMerge="1">
                      <a:txBody>
                        <a:bodyPr/>
                        <a:lstStyle/>
                        <a:p>
                          <a:endParaRPr lang="en-GB" dirty="0"/>
                        </a:p>
                      </a:txBody>
                      <a:tcPr/>
                    </a:tc>
                    <a:tc hMerge="1">
                      <a:txBody>
                        <a:bodyPr/>
                        <a:lstStyle/>
                        <a:p>
                          <a:endParaRPr lang="en-GB" dirty="0"/>
                        </a:p>
                      </a:txBody>
                      <a:tcPr/>
                    </a:tc>
                    <a:tc gridSpan="3">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الحدود</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a:solidFill>
                          <a:srgbClr val="022A3C"/>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724455502"/>
                      </a:ext>
                    </a:extLst>
                  </a:tr>
                  <a:tr h="428291">
                    <a:tc gridSpan="2">
                      <a:txBody>
                        <a:bodyPr/>
                        <a:lstStyle/>
                        <a:p>
                          <a:pPr marL="0" marR="0" lvl="0" indent="0" algn="ctr" defTabSz="899952" rtl="1" eaLnBrk="1" fontAlgn="auto" latinLnBrk="0" hangingPunct="1">
                            <a:lnSpc>
                              <a:spcPct val="100000"/>
                            </a:lnSpc>
                            <a:spcBef>
                              <a:spcPts val="0"/>
                            </a:spcBef>
                            <a:spcAft>
                              <a:spcPts val="0"/>
                            </a:spcAft>
                            <a:buClrTx/>
                            <a:buSzTx/>
                            <a:buFontTx/>
                            <a:buNone/>
                            <a:tabLst/>
                            <a:defRPr/>
                          </a:pPr>
                          <a:r>
                            <a:rPr lang="ar-SA" sz="1800" dirty="0">
                              <a:latin typeface="DIN NEXT™ ARABIC LIGHT" panose="020B0303020203050203" pitchFamily="34" charset="-78"/>
                              <a:cs typeface="DIN NEXT™ ARABIC LIGHT" panose="020B0303020203050203" pitchFamily="34" charset="-78"/>
                            </a:rPr>
                            <a:t>12.65</a:t>
                          </a:r>
                        </a:p>
                      </a:txBody>
                      <a:tcPr anchor="ctr">
                        <a:solidFill>
                          <a:schemeClr val="bg1"/>
                        </a:solidFill>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شمال</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1800" dirty="0">
                              <a:latin typeface="DIN NEXT™ ARABIC LIGHT" panose="020B0303020203050203" pitchFamily="34" charset="-78"/>
                              <a:cs typeface="DIN NEXT™ ARABIC LIGHT" panose="020B0303020203050203" pitchFamily="34" charset="-78"/>
                            </a:rPr>
                            <a:t>منور 4 و ممر و مصعد و الوحدة رقم 1/4</a:t>
                          </a:r>
                        </a:p>
                      </a:txBody>
                      <a:tcPr>
                        <a:solidFill>
                          <a:schemeClr val="bg1"/>
                        </a:solidFill>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شمال</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extLst>
                      <a:ext uri="{0D108BD9-81ED-4DB2-BD59-A6C34878D82A}">
                        <a16:rowId xmlns:a16="http://schemas.microsoft.com/office/drawing/2014/main" val="3502801415"/>
                      </a:ext>
                    </a:extLst>
                  </a:tr>
                  <a:tr h="428291">
                    <a:tc gridSpan="2">
                      <a:txBody>
                        <a:bodyPr/>
                        <a:lstStyle/>
                        <a:p>
                          <a:pPr algn="ctr"/>
                          <a:r>
                            <a:rPr lang="ar-SA" sz="1800" dirty="0">
                              <a:latin typeface="DIN NEXT™ ARABIC LIGHT" panose="020B0303020203050203" pitchFamily="34" charset="-78"/>
                              <a:cs typeface="DIN NEXT™ ARABIC LIGHT" panose="020B0303020203050203" pitchFamily="34" charset="-78"/>
                            </a:rPr>
                            <a:t>12.65</a:t>
                          </a:r>
                          <a:endParaRPr lang="en-GB" dirty="0"/>
                        </a:p>
                      </a:txBody>
                      <a:tcPr anchor="ctr">
                        <a:solidFill>
                          <a:schemeClr val="bg1"/>
                        </a:solidFill>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جنوبا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tc gridSpan="2">
                      <a:txBody>
                        <a:bodyPr/>
                        <a:lstStyle/>
                        <a:p>
                          <a:pPr algn="r" rtl="1"/>
                          <a:r>
                            <a:rPr lang="ar-SA" sz="1800" dirty="0">
                              <a:latin typeface="DIN NEXT™ ARABIC LIGHT" panose="020B0303020203050203" pitchFamily="34" charset="-78"/>
                              <a:cs typeface="DIN NEXT™ ARABIC LIGHT" panose="020B0303020203050203" pitchFamily="34" charset="-78"/>
                            </a:rPr>
                            <a:t>ارتداد 1 ثم شارع عرض 36م </a:t>
                          </a:r>
                          <a:endParaRPr lang="en-GB" sz="1800" dirty="0">
                            <a:latin typeface="DIN NEXT™ ARABIC LIGHT" panose="020B0303020203050203" pitchFamily="34" charset="-78"/>
                            <a:cs typeface="DIN NEXT™ ARABIC LIGHT" panose="020B0303020203050203" pitchFamily="34" charset="-78"/>
                          </a:endParaRPr>
                        </a:p>
                      </a:txBody>
                      <a:tcPr>
                        <a:solidFill>
                          <a:schemeClr val="bg1"/>
                        </a:solidFill>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جنوبا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extLst>
                      <a:ext uri="{0D108BD9-81ED-4DB2-BD59-A6C34878D82A}">
                        <a16:rowId xmlns:a16="http://schemas.microsoft.com/office/drawing/2014/main" val="3358945515"/>
                      </a:ext>
                    </a:extLst>
                  </a:tr>
                  <a:tr h="428291">
                    <a:tc gridSpan="2">
                      <a:txBody>
                        <a:bodyPr/>
                        <a:lstStyle/>
                        <a:p>
                          <a:pPr algn="ctr"/>
                          <a:r>
                            <a:rPr lang="ar-SA" sz="1800" dirty="0">
                              <a:latin typeface="DIN NEXT™ ARABIC LIGHT" panose="020B0303020203050203" pitchFamily="34" charset="-78"/>
                              <a:cs typeface="DIN NEXT™ ARABIC LIGHT" panose="020B0303020203050203" pitchFamily="34" charset="-78"/>
                            </a:rPr>
                            <a:t>12</a:t>
                          </a:r>
                        </a:p>
                      </a:txBody>
                      <a:tcPr anchor="ctr">
                        <a:solidFill>
                          <a:schemeClr val="bg1"/>
                        </a:solidFill>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شرقا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tc gridSpan="2">
                      <a:txBody>
                        <a:bodyPr/>
                        <a:lstStyle/>
                        <a:p>
                          <a:pPr algn="r" rtl="1"/>
                          <a:r>
                            <a:rPr lang="ar-SA" sz="1800" dirty="0">
                              <a:latin typeface="DIN NEXT™ ARABIC LIGHT" panose="020B0303020203050203" pitchFamily="34" charset="-78"/>
                              <a:cs typeface="DIN NEXT™ ARABIC LIGHT" panose="020B0303020203050203" pitchFamily="34" charset="-78"/>
                            </a:rPr>
                            <a:t>ارتداد 1 ثم القطعة رقم 6011</a:t>
                          </a:r>
                          <a:endParaRPr lang="en-GB" sz="1800" dirty="0">
                            <a:latin typeface="DIN NEXT™ ARABIC LIGHT" panose="020B0303020203050203" pitchFamily="34" charset="-78"/>
                            <a:cs typeface="DIN NEXT™ ARABIC LIGHT" panose="020B0303020203050203" pitchFamily="34" charset="-78"/>
                          </a:endParaRPr>
                        </a:p>
                      </a:txBody>
                      <a:tcPr>
                        <a:solidFill>
                          <a:schemeClr val="bg1"/>
                        </a:solidFill>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شرقا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extLst>
                      <a:ext uri="{0D108BD9-81ED-4DB2-BD59-A6C34878D82A}">
                        <a16:rowId xmlns:a16="http://schemas.microsoft.com/office/drawing/2014/main" val="3983549121"/>
                      </a:ext>
                    </a:extLst>
                  </a:tr>
                  <a:tr h="428291">
                    <a:tc gridSpan="2">
                      <a:txBody>
                        <a:bodyPr/>
                        <a:lstStyle/>
                        <a:p>
                          <a:pPr algn="ctr"/>
                          <a:r>
                            <a:rPr lang="ar-SA" dirty="0"/>
                            <a:t>12</a:t>
                          </a:r>
                        </a:p>
                        <a:p>
                          <a:pPr algn="ctr"/>
                          <a:endParaRPr lang="en-GB" dirty="0"/>
                        </a:p>
                      </a:txBody>
                      <a:tcPr anchor="ctr">
                        <a:solidFill>
                          <a:schemeClr val="bg1"/>
                        </a:solidFill>
                      </a:tcPr>
                    </a:tc>
                    <a:tc hMerge="1">
                      <a:txBody>
                        <a:bodyPr/>
                        <a:lstStyle/>
                        <a:p>
                          <a:endParaRPr lang="en-GB"/>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غربا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tc gridSpan="2">
                      <a:txBody>
                        <a:bodyPr/>
                        <a:lstStyle/>
                        <a:p>
                          <a:pPr algn="r" rtl="1"/>
                          <a:r>
                            <a:rPr lang="ar-SA" sz="1800" dirty="0">
                              <a:latin typeface="DIN NEXT™ ARABIC LIGHT" panose="020B0303020203050203" pitchFamily="34" charset="-78"/>
                              <a:cs typeface="DIN NEXT™ ARABIC LIGHT" panose="020B0303020203050203" pitchFamily="34" charset="-78"/>
                            </a:rPr>
                            <a:t>الوحدة رقم 1/1</a:t>
                          </a:r>
                          <a:endParaRPr lang="en-GB" sz="1800" dirty="0">
                            <a:latin typeface="DIN NEXT™ ARABIC LIGHT" panose="020B0303020203050203" pitchFamily="34" charset="-78"/>
                            <a:cs typeface="DIN NEXT™ ARABIC LIGHT" panose="020B0303020203050203" pitchFamily="34" charset="-78"/>
                          </a:endParaRPr>
                        </a:p>
                      </a:txBody>
                      <a:tcPr>
                        <a:solidFill>
                          <a:schemeClr val="bg1"/>
                        </a:solidFill>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غربا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extLst>
                      <a:ext uri="{0D108BD9-81ED-4DB2-BD59-A6C34878D82A}">
                        <a16:rowId xmlns:a16="http://schemas.microsoft.com/office/drawing/2014/main" val="3325677726"/>
                      </a:ext>
                    </a:extLst>
                  </a:tr>
                </a:tbl>
              </a:graphicData>
            </a:graphic>
          </p:graphicFrame>
        </mc:Choice>
        <mc:Fallback xmlns="">
          <p:graphicFrame>
            <p:nvGraphicFramePr>
              <p:cNvPr id="18" name="Table 17">
                <a:extLst>
                  <a:ext uri="{FF2B5EF4-FFF2-40B4-BE49-F238E27FC236}">
                    <a16:creationId xmlns:a16="http://schemas.microsoft.com/office/drawing/2014/main" id="{ABB5E884-3E6F-DA35-9445-B4ED04674C0C}"/>
                  </a:ext>
                </a:extLst>
              </p:cNvPr>
              <p:cNvGraphicFramePr>
                <a:graphicFrameLocks noGrp="1"/>
              </p:cNvGraphicFramePr>
              <p:nvPr>
                <p:extLst>
                  <p:ext uri="{D42A27DB-BD31-4B8C-83A1-F6EECF244321}">
                    <p14:modId xmlns:p14="http://schemas.microsoft.com/office/powerpoint/2010/main" val="3581597146"/>
                  </p:ext>
                </p:extLst>
              </p:nvPr>
            </p:nvGraphicFramePr>
            <p:xfrm>
              <a:off x="206798" y="5650901"/>
              <a:ext cx="8583248" cy="5039090"/>
            </p:xfrm>
            <a:graphic>
              <a:graphicData uri="http://schemas.openxmlformats.org/drawingml/2006/table">
                <a:tbl>
                  <a:tblPr firstRow="1" bandRow="1">
                    <a:tableStyleId>{5940675A-B579-460E-94D1-54222C63F5DA}</a:tableStyleId>
                  </a:tblPr>
                  <a:tblGrid>
                    <a:gridCol w="2452357">
                      <a:extLst>
                        <a:ext uri="{9D8B030D-6E8A-4147-A177-3AD203B41FA5}">
                          <a16:colId xmlns:a16="http://schemas.microsoft.com/office/drawing/2014/main" val="1376492509"/>
                        </a:ext>
                      </a:extLst>
                    </a:gridCol>
                    <a:gridCol w="613089">
                      <a:extLst>
                        <a:ext uri="{9D8B030D-6E8A-4147-A177-3AD203B41FA5}">
                          <a16:colId xmlns:a16="http://schemas.microsoft.com/office/drawing/2014/main" val="509759431"/>
                        </a:ext>
                      </a:extLst>
                    </a:gridCol>
                    <a:gridCol w="1226178">
                      <a:extLst>
                        <a:ext uri="{9D8B030D-6E8A-4147-A177-3AD203B41FA5}">
                          <a16:colId xmlns:a16="http://schemas.microsoft.com/office/drawing/2014/main" val="2669019750"/>
                        </a:ext>
                      </a:extLst>
                    </a:gridCol>
                    <a:gridCol w="2452357">
                      <a:extLst>
                        <a:ext uri="{9D8B030D-6E8A-4147-A177-3AD203B41FA5}">
                          <a16:colId xmlns:a16="http://schemas.microsoft.com/office/drawing/2014/main" val="1344444581"/>
                        </a:ext>
                      </a:extLst>
                    </a:gridCol>
                    <a:gridCol w="613089">
                      <a:extLst>
                        <a:ext uri="{9D8B030D-6E8A-4147-A177-3AD203B41FA5}">
                          <a16:colId xmlns:a16="http://schemas.microsoft.com/office/drawing/2014/main" val="1773195097"/>
                        </a:ext>
                      </a:extLst>
                    </a:gridCol>
                    <a:gridCol w="1226178">
                      <a:extLst>
                        <a:ext uri="{9D8B030D-6E8A-4147-A177-3AD203B41FA5}">
                          <a16:colId xmlns:a16="http://schemas.microsoft.com/office/drawing/2014/main" val="3256739129"/>
                        </a:ext>
                      </a:extLst>
                    </a:gridCol>
                  </a:tblGrid>
                  <a:tr h="457200">
                    <a:tc>
                      <a:txBody>
                        <a:bodyPr/>
                        <a:lstStyle/>
                        <a:p>
                          <a:pPr marL="0" algn="ctr" defTabSz="899952" rtl="0" eaLnBrk="1" latinLnBrk="0" hangingPunct="1"/>
                          <a:r>
                            <a:rPr lang="ar-SA" sz="200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2000" kern="1200" dirty="0">
                            <a:solidFill>
                              <a:schemeClr val="tx1"/>
                            </a:solidFill>
                            <a:latin typeface="DIN NEXT™ ARABIC LIGHT" panose="020B0303020203050203" pitchFamily="34" charset="-78"/>
                            <a:ea typeface="+mn-ea"/>
                            <a:cs typeface="DIN NEXT™ ARABIC LIGHT" panose="020B0303020203050203" pitchFamily="34" charset="-78"/>
                          </a:endParaRPr>
                        </a:p>
                      </a:txBody>
                      <a:tcPr>
                        <a:solidFill>
                          <a:schemeClr val="bg1"/>
                        </a:solidFill>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tc hMerge="1">
                      <a:txBody>
                        <a:bodyPr/>
                        <a:lstStyle/>
                        <a:p>
                          <a:endParaRPr lang="en-GB" dirty="0"/>
                        </a:p>
                      </a:txBody>
                      <a:tcPr/>
                    </a:tc>
                    <a:tc>
                      <a:txBody>
                        <a:bodyPr/>
                        <a:lstStyle/>
                        <a:p>
                          <a:pPr algn="ctr"/>
                          <a:r>
                            <a:rPr lang="ar-SA" sz="2000" b="0" dirty="0">
                              <a:latin typeface="DIN NEXT™ ARABIC LIGHT" panose="020B0303020203050203" pitchFamily="34" charset="-78"/>
                              <a:cs typeface="DIN NEXT™ ARABIC LIGHT" panose="020B0303020203050203" pitchFamily="34" charset="-78"/>
                            </a:rPr>
                            <a:t>شقة</a:t>
                          </a:r>
                          <a:endParaRPr lang="en-GB" sz="2000" b="0" dirty="0">
                            <a:latin typeface="DIN NEXT™ ARABIC LIGHT" panose="020B0303020203050203" pitchFamily="34" charset="-78"/>
                            <a:cs typeface="DIN NEXT™ ARABIC LIGHT" panose="020B0303020203050203" pitchFamily="34" charset="-78"/>
                          </a:endParaRPr>
                        </a:p>
                      </a:txBody>
                      <a:tcPr>
                        <a:solidFill>
                          <a:schemeClr val="bg1"/>
                        </a:solidFill>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tc hMerge="1">
                      <a:txBody>
                        <a:bodyPr/>
                        <a:lstStyle/>
                        <a:p>
                          <a:endParaRPr lang="en-GB" dirty="0"/>
                        </a:p>
                      </a:txBody>
                      <a:tcPr/>
                    </a:tc>
                    <a:extLst>
                      <a:ext uri="{0D108BD9-81ED-4DB2-BD59-A6C34878D82A}">
                        <a16:rowId xmlns:a16="http://schemas.microsoft.com/office/drawing/2014/main" val="1813762016"/>
                      </a:ext>
                    </a:extLst>
                  </a:tr>
                  <a:tr h="457200">
                    <a:tc>
                      <a:txBody>
                        <a:bodyPr/>
                        <a:lstStyle/>
                        <a:p>
                          <a:pPr marL="0" algn="ctr" defTabSz="899952" rtl="0" eaLnBrk="1" latinLnBrk="0" hangingPunct="1"/>
                          <a:r>
                            <a:rPr lang="ar-SA" sz="200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2000" kern="1200" dirty="0">
                            <a:solidFill>
                              <a:schemeClr val="tx1"/>
                            </a:solidFill>
                            <a:latin typeface="DIN NEXT™ ARABIC LIGHT" panose="020B0303020203050203" pitchFamily="34" charset="-78"/>
                            <a:ea typeface="+mn-ea"/>
                            <a:cs typeface="DIN NEXT™ ARABIC LIGHT" panose="020B0303020203050203" pitchFamily="34" charset="-78"/>
                          </a:endParaRPr>
                        </a:p>
                      </a:txBody>
                      <a:tcPr>
                        <a:solidFill>
                          <a:schemeClr val="bg1"/>
                        </a:solidFill>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tc hMerge="1">
                      <a:txBody>
                        <a:bodyPr/>
                        <a:lstStyle/>
                        <a:p>
                          <a:endParaRPr lang="en-GB" dirty="0"/>
                        </a:p>
                      </a:txBody>
                      <a:tcPr/>
                    </a:tc>
                    <a:tc>
                      <a:txBody>
                        <a:bodyPr/>
                        <a:lstStyle/>
                        <a:p>
                          <a:pPr algn="ctr"/>
                          <a:r>
                            <a:rPr lang="ar-SA" sz="2000" b="0" dirty="0">
                              <a:latin typeface="DIN NEXT™ ARABIC LIGHT" panose="020B0303020203050203" pitchFamily="34" charset="-78"/>
                              <a:cs typeface="DIN NEXT™ ARABIC LIGHT" panose="020B0303020203050203" pitchFamily="34" charset="-78"/>
                            </a:rPr>
                            <a:t>الرياض</a:t>
                          </a:r>
                          <a:endParaRPr lang="en-GB" sz="2000" b="0" dirty="0">
                            <a:latin typeface="DIN NEXT™ ARABIC LIGHT" panose="020B0303020203050203" pitchFamily="34" charset="-78"/>
                            <a:cs typeface="DIN NEXT™ ARABIC LIGHT" panose="020B0303020203050203" pitchFamily="34" charset="-78"/>
                          </a:endParaRPr>
                        </a:p>
                      </a:txBody>
                      <a:tcPr>
                        <a:solidFill>
                          <a:schemeClr val="bg1"/>
                        </a:solidFill>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2000" dirty="0">
                            <a:solidFill>
                              <a:schemeClr val="bg1"/>
                            </a:solidFill>
                          </a:endParaRPr>
                        </a:p>
                      </a:txBody>
                      <a:tcPr>
                        <a:solidFill>
                          <a:srgbClr val="022A3C"/>
                        </a:solidFill>
                      </a:tcPr>
                    </a:tc>
                    <a:tc hMerge="1">
                      <a:txBody>
                        <a:bodyPr/>
                        <a:lstStyle/>
                        <a:p>
                          <a:endParaRPr lang="en-GB" dirty="0"/>
                        </a:p>
                      </a:txBody>
                      <a:tcPr/>
                    </a:tc>
                    <a:extLst>
                      <a:ext uri="{0D108BD9-81ED-4DB2-BD59-A6C34878D82A}">
                        <a16:rowId xmlns:a16="http://schemas.microsoft.com/office/drawing/2014/main" val="1404901102"/>
                      </a:ext>
                    </a:extLst>
                  </a:tr>
                  <a:tr h="45720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ar-SA" sz="2000" dirty="0">
                              <a:solidFill>
                                <a:schemeClr val="dk1"/>
                              </a:solidFill>
                              <a:latin typeface="DIN NEXT™ ARABIC LIGHT" panose="020B0303020203050203" pitchFamily="34" charset="-78"/>
                              <a:cs typeface="DIN NEXT™ ARABIC LIGHT" panose="020B0303020203050203" pitchFamily="34" charset="-78"/>
                              <a:sym typeface="Roboto"/>
                            </a:rPr>
                            <a:t>260001404451</a:t>
                          </a:r>
                          <a:endParaRPr lang="ar-SA" sz="2000" kern="1200" dirty="0">
                            <a:solidFill>
                              <a:schemeClr val="tx1"/>
                            </a:solidFill>
                            <a:latin typeface="DIN NEXT™ ARABIC LIGHT" panose="020B0303020203050203" pitchFamily="34" charset="-78"/>
                            <a:ea typeface="+mn-ea"/>
                            <a:cs typeface="DIN NEXT™ ARABIC LIGHT" panose="020B0303020203050203" pitchFamily="34" charset="-78"/>
                          </a:endParaRPr>
                        </a:p>
                      </a:txBody>
                      <a:tcPr>
                        <a:solidFill>
                          <a:schemeClr val="bg1"/>
                        </a:solidFill>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الصك</a:t>
                          </a:r>
                          <a:endParaRPr lang="en-GB" sz="2000" dirty="0">
                            <a:solidFill>
                              <a:schemeClr val="bg1"/>
                            </a:solidFill>
                          </a:endParaRPr>
                        </a:p>
                      </a:txBody>
                      <a:tcPr>
                        <a:solidFill>
                          <a:srgbClr val="022A3C"/>
                        </a:solidFill>
                      </a:tcPr>
                    </a:tc>
                    <a:tc hMerge="1">
                      <a:txBody>
                        <a:bodyPr/>
                        <a:lstStyle/>
                        <a:p>
                          <a:endParaRPr lang="en-GB" dirty="0"/>
                        </a:p>
                      </a:txBody>
                      <a:tcPr/>
                    </a:tc>
                    <a:tc>
                      <a:txBody>
                        <a:bodyPr/>
                        <a:lstStyle/>
                        <a:p>
                          <a:pPr algn="ctr"/>
                          <a:r>
                            <a:rPr lang="ar-SA" sz="2000" b="0" dirty="0">
                              <a:latin typeface="DIN NEXT™ ARABIC LIGHT" panose="020B0303020203050203" pitchFamily="34" charset="-78"/>
                              <a:cs typeface="DIN NEXT™ ARABIC LIGHT" panose="020B0303020203050203" pitchFamily="34" charset="-78"/>
                            </a:rPr>
                            <a:t>النرجس</a:t>
                          </a:r>
                          <a:endParaRPr lang="en-GB" sz="2000" b="0" dirty="0">
                            <a:latin typeface="DIN NEXT™ ARABIC LIGHT" panose="020B0303020203050203" pitchFamily="34" charset="-78"/>
                            <a:cs typeface="DIN NEXT™ ARABIC LIGHT" panose="020B0303020203050203" pitchFamily="34" charset="-78"/>
                          </a:endParaRPr>
                        </a:p>
                      </a:txBody>
                      <a:tcPr>
                        <a:solidFill>
                          <a:schemeClr val="bg1"/>
                        </a:solidFill>
                      </a:tcPr>
                    </a:tc>
                    <a:tc gridSpan="2">
                      <a:txBody>
                        <a:bodyPr/>
                        <a:lstStyle/>
                        <a:p>
                          <a:pPr algn="r" rtl="1"/>
                          <a:r>
                            <a:rPr lang="ar-SA" sz="2400" kern="1200" dirty="0">
                              <a:solidFill>
                                <a:schemeClr val="bg1"/>
                              </a:solidFill>
                              <a:latin typeface="DIN NEXT™ ARABIC HEAVY" panose="020B0903020203050203" pitchFamily="34" charset="-78"/>
                              <a:cs typeface="DIN NEXT™ ARABIC HEAVY" panose="020B0903020203050203" pitchFamily="34" charset="-78"/>
                            </a:rPr>
                            <a:t>الحي</a:t>
                          </a:r>
                          <a:endParaRPr lang="en-GB" sz="2000" dirty="0">
                            <a:solidFill>
                              <a:schemeClr val="bg1"/>
                            </a:solidFill>
                          </a:endParaRPr>
                        </a:p>
                      </a:txBody>
                      <a:tcPr>
                        <a:solidFill>
                          <a:srgbClr val="022A3C"/>
                        </a:solidFill>
                      </a:tcPr>
                    </a:tc>
                    <a:tc hMerge="1">
                      <a:txBody>
                        <a:bodyPr/>
                        <a:lstStyle/>
                        <a:p>
                          <a:endParaRPr lang="en-GB" dirty="0"/>
                        </a:p>
                      </a:txBody>
                      <a:tcPr/>
                    </a:tc>
                    <a:extLst>
                      <a:ext uri="{0D108BD9-81ED-4DB2-BD59-A6C34878D82A}">
                        <a16:rowId xmlns:a16="http://schemas.microsoft.com/office/drawing/2014/main" val="2003004005"/>
                      </a:ext>
                    </a:extLst>
                  </a:tr>
                  <a:tr h="534988">
                    <a:tc>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2000" kern="1200" dirty="0">
                              <a:solidFill>
                                <a:schemeClr val="tx1"/>
                              </a:solidFill>
                              <a:latin typeface="DIN NEXT™ ARABIC LIGHT" panose="020B0303020203050203" pitchFamily="34" charset="-78"/>
                              <a:ea typeface="+mn-ea"/>
                              <a:cs typeface="DIN NEXT™ ARABIC LIGHT" panose="020B0303020203050203" pitchFamily="34" charset="-78"/>
                            </a:rPr>
                            <a:t>50,000 الف ريال</a:t>
                          </a:r>
                        </a:p>
                      </a:txBody>
                      <a:tcPr>
                        <a:solidFill>
                          <a:schemeClr val="bg1"/>
                        </a:solidFill>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cs typeface="DIN NEXT™ ARABIC HEAVY" panose="020B0903020203050203" pitchFamily="34" charset="-78"/>
                            </a:rPr>
                            <a:t>مبلغ الدخول</a:t>
                          </a:r>
                          <a:endParaRPr lang="ar-SA"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tc hMerge="1">
                      <a:txBody>
                        <a:bodyPr/>
                        <a:lstStyle/>
                        <a:p>
                          <a:endParaRPr lang="en-GB" dirty="0"/>
                        </a:p>
                      </a:txBody>
                      <a:tcPr/>
                    </a:tc>
                    <a:tc>
                      <a:txBody>
                        <a:bodyPr/>
                        <a:lstStyle/>
                        <a:p>
                          <a:pPr algn="ctr"/>
                          <a:r>
                            <a:rPr lang="ar-SA" sz="2400" kern="1200" dirty="0">
                              <a:solidFill>
                                <a:schemeClr val="tx1"/>
                              </a:solidFill>
                              <a:latin typeface="DIN NEXT™ ARABIC LIGHT" panose="020B0303020203050203" pitchFamily="34" charset="-78"/>
                              <a:ea typeface="+mn-ea"/>
                              <a:cs typeface="DIN NEXT™ ARABIC LIGHT" panose="020B0303020203050203" pitchFamily="34" charset="-78"/>
                            </a:rPr>
                            <a:t>151.8</a:t>
                          </a:r>
                          <a:endParaRPr lang="en-GB" sz="2000" b="0" dirty="0">
                            <a:latin typeface="DIN NEXT™ ARABIC LIGHT" panose="020B0303020203050203" pitchFamily="34" charset="-78"/>
                            <a:cs typeface="DIN NEXT™ ARABIC LIGHT" panose="020B0303020203050203" pitchFamily="34" charset="-78"/>
                          </a:endParaRPr>
                        </a:p>
                      </a:txBody>
                      <a:tcPr>
                        <a:solidFill>
                          <a:schemeClr val="bg1"/>
                        </a:solidFill>
                      </a:tcPr>
                    </a:tc>
                    <a:tc gridSpan="2">
                      <a:txBody>
                        <a:bodyPr/>
                        <a:lstStyle/>
                        <a:p>
                          <a:endParaRPr lang="en-US"/>
                        </a:p>
                      </a:txBody>
                      <a:tcPr>
                        <a:blipFill>
                          <a:blip r:embed="rId3"/>
                          <a:stretch>
                            <a:fillRect l="-366887" t="-262500" r="-993" b="-587500"/>
                          </a:stretch>
                        </a:blipFill>
                      </a:tcPr>
                    </a:tc>
                    <a:tc hMerge="1">
                      <a:txBody>
                        <a:bodyPr/>
                        <a:lstStyle/>
                        <a:p>
                          <a:endParaRPr lang="en-GB" dirty="0"/>
                        </a:p>
                      </a:txBody>
                      <a:tcPr/>
                    </a:tc>
                    <a:extLst>
                      <a:ext uri="{0D108BD9-81ED-4DB2-BD59-A6C34878D82A}">
                        <a16:rowId xmlns:a16="http://schemas.microsoft.com/office/drawing/2014/main" val="1531145036"/>
                      </a:ext>
                    </a:extLst>
                  </a:tr>
                  <a:tr h="428291">
                    <a:tc gridSpan="6">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54258163"/>
                      </a:ext>
                    </a:extLst>
                  </a:tr>
                  <a:tr h="518160">
                    <a:tc gridSpan="3">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الاطوال</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a:solidFill>
                          <a:srgbClr val="022A3C"/>
                        </a:solidFill>
                      </a:tcPr>
                    </a:tc>
                    <a:tc hMerge="1">
                      <a:txBody>
                        <a:bodyPr/>
                        <a:lstStyle/>
                        <a:p>
                          <a:endParaRPr lang="en-GB" dirty="0"/>
                        </a:p>
                      </a:txBody>
                      <a:tcPr/>
                    </a:tc>
                    <a:tc hMerge="1">
                      <a:txBody>
                        <a:bodyPr/>
                        <a:lstStyle/>
                        <a:p>
                          <a:endParaRPr lang="en-GB" dirty="0"/>
                        </a:p>
                      </a:txBody>
                      <a:tcPr/>
                    </a:tc>
                    <a:tc gridSpan="3">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الحدود</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a:solidFill>
                          <a:srgbClr val="022A3C"/>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724455502"/>
                      </a:ext>
                    </a:extLst>
                  </a:tr>
                  <a:tr h="640080">
                    <a:tc gridSpan="2">
                      <a:txBody>
                        <a:bodyPr/>
                        <a:lstStyle/>
                        <a:p>
                          <a:pPr marL="0" marR="0" lvl="0" indent="0" algn="ctr" defTabSz="899952" rtl="1" eaLnBrk="1" fontAlgn="auto" latinLnBrk="0" hangingPunct="1">
                            <a:lnSpc>
                              <a:spcPct val="100000"/>
                            </a:lnSpc>
                            <a:spcBef>
                              <a:spcPts val="0"/>
                            </a:spcBef>
                            <a:spcAft>
                              <a:spcPts val="0"/>
                            </a:spcAft>
                            <a:buClrTx/>
                            <a:buSzTx/>
                            <a:buFontTx/>
                            <a:buNone/>
                            <a:tabLst/>
                            <a:defRPr/>
                          </a:pPr>
                          <a:r>
                            <a:rPr lang="ar-SA" sz="1800" dirty="0">
                              <a:latin typeface="DIN NEXT™ ARABIC LIGHT" panose="020B0303020203050203" pitchFamily="34" charset="-78"/>
                              <a:cs typeface="DIN NEXT™ ARABIC LIGHT" panose="020B0303020203050203" pitchFamily="34" charset="-78"/>
                            </a:rPr>
                            <a:t>12.65</a:t>
                          </a:r>
                        </a:p>
                      </a:txBody>
                      <a:tcPr anchor="ctr">
                        <a:solidFill>
                          <a:schemeClr val="bg1"/>
                        </a:solidFill>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شمال</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tc gridSpan="2">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1800" dirty="0">
                              <a:latin typeface="DIN NEXT™ ARABIC LIGHT" panose="020B0303020203050203" pitchFamily="34" charset="-78"/>
                              <a:cs typeface="DIN NEXT™ ARABIC LIGHT" panose="020B0303020203050203" pitchFamily="34" charset="-78"/>
                            </a:rPr>
                            <a:t>منور 4 و ممر و مصعد و الوحدة رقم 1/4</a:t>
                          </a:r>
                        </a:p>
                      </a:txBody>
                      <a:tcPr>
                        <a:solidFill>
                          <a:schemeClr val="bg1"/>
                        </a:solidFill>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شمال</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extLst>
                      <a:ext uri="{0D108BD9-81ED-4DB2-BD59-A6C34878D82A}">
                        <a16:rowId xmlns:a16="http://schemas.microsoft.com/office/drawing/2014/main" val="3502801415"/>
                      </a:ext>
                    </a:extLst>
                  </a:tr>
                  <a:tr h="457200">
                    <a:tc gridSpan="2">
                      <a:txBody>
                        <a:bodyPr/>
                        <a:lstStyle/>
                        <a:p>
                          <a:pPr algn="ctr"/>
                          <a:r>
                            <a:rPr lang="ar-SA" sz="1800" dirty="0">
                              <a:latin typeface="DIN NEXT™ ARABIC LIGHT" panose="020B0303020203050203" pitchFamily="34" charset="-78"/>
                              <a:cs typeface="DIN NEXT™ ARABIC LIGHT" panose="020B0303020203050203" pitchFamily="34" charset="-78"/>
                            </a:rPr>
                            <a:t>12.65</a:t>
                          </a:r>
                          <a:endParaRPr lang="en-GB" dirty="0"/>
                        </a:p>
                      </a:txBody>
                      <a:tcPr anchor="ctr">
                        <a:solidFill>
                          <a:schemeClr val="bg1"/>
                        </a:solidFill>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جنوبا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tc gridSpan="2">
                      <a:txBody>
                        <a:bodyPr/>
                        <a:lstStyle/>
                        <a:p>
                          <a:pPr algn="r" rtl="1"/>
                          <a:r>
                            <a:rPr lang="ar-SA" sz="1800" dirty="0">
                              <a:latin typeface="DIN NEXT™ ARABIC LIGHT" panose="020B0303020203050203" pitchFamily="34" charset="-78"/>
                              <a:cs typeface="DIN NEXT™ ARABIC LIGHT" panose="020B0303020203050203" pitchFamily="34" charset="-78"/>
                            </a:rPr>
                            <a:t>ارتداد 1 ثم شارع عرض 36م </a:t>
                          </a:r>
                          <a:endParaRPr lang="en-GB" sz="1800" dirty="0">
                            <a:latin typeface="DIN NEXT™ ARABIC LIGHT" panose="020B0303020203050203" pitchFamily="34" charset="-78"/>
                            <a:cs typeface="DIN NEXT™ ARABIC LIGHT" panose="020B0303020203050203" pitchFamily="34" charset="-78"/>
                          </a:endParaRPr>
                        </a:p>
                      </a:txBody>
                      <a:tcPr>
                        <a:solidFill>
                          <a:schemeClr val="bg1"/>
                        </a:solidFill>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جنوبا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extLst>
                      <a:ext uri="{0D108BD9-81ED-4DB2-BD59-A6C34878D82A}">
                        <a16:rowId xmlns:a16="http://schemas.microsoft.com/office/drawing/2014/main" val="3358945515"/>
                      </a:ext>
                    </a:extLst>
                  </a:tr>
                  <a:tr h="457200">
                    <a:tc gridSpan="2">
                      <a:txBody>
                        <a:bodyPr/>
                        <a:lstStyle/>
                        <a:p>
                          <a:pPr algn="ctr"/>
                          <a:r>
                            <a:rPr lang="ar-SA" sz="1800" dirty="0">
                              <a:latin typeface="DIN NEXT™ ARABIC LIGHT" panose="020B0303020203050203" pitchFamily="34" charset="-78"/>
                              <a:cs typeface="DIN NEXT™ ARABIC LIGHT" panose="020B0303020203050203" pitchFamily="34" charset="-78"/>
                            </a:rPr>
                            <a:t>12</a:t>
                          </a:r>
                        </a:p>
                      </a:txBody>
                      <a:tcPr anchor="ctr">
                        <a:solidFill>
                          <a:schemeClr val="bg1"/>
                        </a:solidFill>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شرقا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tc gridSpan="2">
                      <a:txBody>
                        <a:bodyPr/>
                        <a:lstStyle/>
                        <a:p>
                          <a:pPr algn="r" rtl="1"/>
                          <a:r>
                            <a:rPr lang="ar-SA" sz="1800" dirty="0">
                              <a:latin typeface="DIN NEXT™ ARABIC LIGHT" panose="020B0303020203050203" pitchFamily="34" charset="-78"/>
                              <a:cs typeface="DIN NEXT™ ARABIC LIGHT" panose="020B0303020203050203" pitchFamily="34" charset="-78"/>
                            </a:rPr>
                            <a:t>ارتداد 1 ثم القطعة رقم 6011</a:t>
                          </a:r>
                          <a:endParaRPr lang="en-GB" sz="1800" dirty="0">
                            <a:latin typeface="DIN NEXT™ ARABIC LIGHT" panose="020B0303020203050203" pitchFamily="34" charset="-78"/>
                            <a:cs typeface="DIN NEXT™ ARABIC LIGHT" panose="020B0303020203050203" pitchFamily="34" charset="-78"/>
                          </a:endParaRPr>
                        </a:p>
                      </a:txBody>
                      <a:tcPr>
                        <a:solidFill>
                          <a:schemeClr val="bg1"/>
                        </a:solidFill>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شرقا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extLst>
                      <a:ext uri="{0D108BD9-81ED-4DB2-BD59-A6C34878D82A}">
                        <a16:rowId xmlns:a16="http://schemas.microsoft.com/office/drawing/2014/main" val="3983549121"/>
                      </a:ext>
                    </a:extLst>
                  </a:tr>
                  <a:tr h="631571">
                    <a:tc gridSpan="2">
                      <a:txBody>
                        <a:bodyPr/>
                        <a:lstStyle/>
                        <a:p>
                          <a:pPr algn="ctr"/>
                          <a:r>
                            <a:rPr lang="ar-SA" dirty="0"/>
                            <a:t>12</a:t>
                          </a:r>
                        </a:p>
                        <a:p>
                          <a:pPr algn="ctr"/>
                          <a:endParaRPr lang="en-GB" dirty="0"/>
                        </a:p>
                      </a:txBody>
                      <a:tcPr anchor="ctr">
                        <a:solidFill>
                          <a:schemeClr val="bg1"/>
                        </a:solidFill>
                      </a:tcPr>
                    </a:tc>
                    <a:tc hMerge="1">
                      <a:txBody>
                        <a:bodyPr/>
                        <a:lstStyle/>
                        <a:p>
                          <a:endParaRPr lang="en-GB"/>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غربا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tc gridSpan="2">
                      <a:txBody>
                        <a:bodyPr/>
                        <a:lstStyle/>
                        <a:p>
                          <a:pPr algn="r" rtl="1"/>
                          <a:r>
                            <a:rPr lang="ar-SA" sz="1800" dirty="0">
                              <a:latin typeface="DIN NEXT™ ARABIC LIGHT" panose="020B0303020203050203" pitchFamily="34" charset="-78"/>
                              <a:cs typeface="DIN NEXT™ ARABIC LIGHT" panose="020B0303020203050203" pitchFamily="34" charset="-78"/>
                            </a:rPr>
                            <a:t>الوحدة رقم 1/1</a:t>
                          </a:r>
                          <a:endParaRPr lang="en-GB" sz="1800" dirty="0">
                            <a:latin typeface="DIN NEXT™ ARABIC LIGHT" panose="020B0303020203050203" pitchFamily="34" charset="-78"/>
                            <a:cs typeface="DIN NEXT™ ARABIC LIGHT" panose="020B0303020203050203" pitchFamily="34" charset="-78"/>
                          </a:endParaRPr>
                        </a:p>
                      </a:txBody>
                      <a:tcPr>
                        <a:solidFill>
                          <a:schemeClr val="bg1"/>
                        </a:solidFill>
                      </a:tcPr>
                    </a:tc>
                    <a:tc hMerge="1">
                      <a:txBody>
                        <a:bodyPr/>
                        <a:lstStyle/>
                        <a:p>
                          <a:endParaRPr lang="en-GB" dirty="0"/>
                        </a:p>
                      </a:txBody>
                      <a:tcPr/>
                    </a:tc>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400" kern="1200" dirty="0">
                              <a:solidFill>
                                <a:schemeClr val="bg1"/>
                              </a:solidFill>
                              <a:latin typeface="DIN NEXT™ ARABIC HEAVY" panose="020B0903020203050203" pitchFamily="34" charset="-78"/>
                              <a:ea typeface="+mn-ea"/>
                              <a:cs typeface="DIN NEXT™ ARABIC HEAVY" panose="020B0903020203050203" pitchFamily="34" charset="-78"/>
                            </a:rPr>
                            <a:t>غربا</a:t>
                          </a:r>
                          <a:endParaRPr lang="en-GB" sz="2400" kern="1200" dirty="0">
                            <a:solidFill>
                              <a:schemeClr val="bg1"/>
                            </a:solidFill>
                            <a:latin typeface="DIN NEXT™ ARABIC HEAVY" panose="020B0903020203050203" pitchFamily="34" charset="-78"/>
                            <a:ea typeface="+mn-ea"/>
                            <a:cs typeface="DIN NEXT™ ARABIC HEAVY" panose="020B0903020203050203" pitchFamily="34" charset="-78"/>
                          </a:endParaRPr>
                        </a:p>
                      </a:txBody>
                      <a:tcPr>
                        <a:solidFill>
                          <a:srgbClr val="022A3C"/>
                        </a:solidFill>
                      </a:tcPr>
                    </a:tc>
                    <a:extLst>
                      <a:ext uri="{0D108BD9-81ED-4DB2-BD59-A6C34878D82A}">
                        <a16:rowId xmlns:a16="http://schemas.microsoft.com/office/drawing/2014/main" val="3325677726"/>
                      </a:ext>
                    </a:extLst>
                  </a:tr>
                </a:tbl>
              </a:graphicData>
            </a:graphic>
          </p:graphicFrame>
        </mc:Fallback>
      </mc:AlternateContent>
      <p:sp>
        <p:nvSpPr>
          <p:cNvPr id="8" name="Rectangle 7">
            <a:extLst>
              <a:ext uri="{FF2B5EF4-FFF2-40B4-BE49-F238E27FC236}">
                <a16:creationId xmlns:a16="http://schemas.microsoft.com/office/drawing/2014/main" id="{C3AC147F-9025-A848-5D30-8674478C11D8}"/>
              </a:ext>
            </a:extLst>
          </p:cNvPr>
          <p:cNvSpPr/>
          <p:nvPr/>
        </p:nvSpPr>
        <p:spPr>
          <a:xfrm>
            <a:off x="1153262" y="1097503"/>
            <a:ext cx="593558" cy="320842"/>
          </a:xfrm>
          <a:prstGeom prst="rect">
            <a:avLst/>
          </a:prstGeom>
          <a:solidFill>
            <a:srgbClr val="022A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200" dirty="0">
                <a:latin typeface="DIN NEXT™ ARABIC LIGHT" panose="020B0303020203050203" pitchFamily="34" charset="-78"/>
                <a:cs typeface="DIN NEXT™ ARABIC LIGHT" panose="020B0303020203050203" pitchFamily="34" charset="-78"/>
              </a:rPr>
              <a:t>شقة 10</a:t>
            </a:r>
            <a:endParaRPr lang="en-GB" sz="1200" dirty="0">
              <a:latin typeface="DIN NEXT™ ARABIC LIGHT" panose="020B0303020203050203" pitchFamily="34" charset="-78"/>
              <a:cs typeface="DIN NEXT™ ARABIC LIGHT" panose="020B0303020203050203" pitchFamily="34" charset="-78"/>
            </a:endParaRPr>
          </a:p>
        </p:txBody>
      </p:sp>
      <p:pic>
        <p:nvPicPr>
          <p:cNvPr id="4" name="Picture 3">
            <a:extLst>
              <a:ext uri="{FF2B5EF4-FFF2-40B4-BE49-F238E27FC236}">
                <a16:creationId xmlns:a16="http://schemas.microsoft.com/office/drawing/2014/main" id="{8B502E7A-7197-8D2D-BCAC-9635A9C52B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798" y="1418345"/>
            <a:ext cx="8583248" cy="4120261"/>
          </a:xfrm>
          <a:prstGeom prst="rect">
            <a:avLst/>
          </a:prstGeom>
        </p:spPr>
      </p:pic>
    </p:spTree>
    <p:extLst>
      <p:ext uri="{BB962C8B-B14F-4D97-AF65-F5344CB8AC3E}">
        <p14:creationId xmlns:p14="http://schemas.microsoft.com/office/powerpoint/2010/main" val="2428036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abstract connection in pale grey background">
            <a:extLst>
              <a:ext uri="{FF2B5EF4-FFF2-40B4-BE49-F238E27FC236}">
                <a16:creationId xmlns:a16="http://schemas.microsoft.com/office/drawing/2014/main" id="{7AF99058-B37F-D12F-A799-FF49B9316B12}"/>
              </a:ext>
            </a:extLst>
          </p:cNvPr>
          <p:cNvPicPr>
            <a:picLocks/>
          </p:cNvPicPr>
          <p:nvPr/>
        </p:nvPicPr>
        <p:blipFill>
          <a:blip r:embed="rId2">
            <a:extLst>
              <a:ext uri="{28A0092B-C50C-407E-A947-70E740481C1C}">
                <a14:useLocalDpi xmlns:a14="http://schemas.microsoft.com/office/drawing/2010/main" val="0"/>
              </a:ext>
            </a:extLst>
          </a:blip>
          <a:srcRect r="21250"/>
          <a:stretch/>
        </p:blipFill>
        <p:spPr>
          <a:xfrm>
            <a:off x="20" y="5"/>
            <a:ext cx="9000000" cy="11160000"/>
          </a:xfrm>
          <a:prstGeom prst="rect">
            <a:avLst/>
          </a:prstGeom>
        </p:spPr>
      </p:pic>
      <p:graphicFrame>
        <p:nvGraphicFramePr>
          <p:cNvPr id="4" name="Table 3">
            <a:extLst>
              <a:ext uri="{FF2B5EF4-FFF2-40B4-BE49-F238E27FC236}">
                <a16:creationId xmlns:a16="http://schemas.microsoft.com/office/drawing/2014/main" id="{AB6DA7D4-9928-FA24-6740-A62C6F96003B}"/>
              </a:ext>
            </a:extLst>
          </p:cNvPr>
          <p:cNvGraphicFramePr>
            <a:graphicFrameLocks noGrp="1"/>
          </p:cNvGraphicFramePr>
          <p:nvPr>
            <p:extLst>
              <p:ext uri="{D42A27DB-BD31-4B8C-83A1-F6EECF244321}">
                <p14:modId xmlns:p14="http://schemas.microsoft.com/office/powerpoint/2010/main" val="3896575282"/>
              </p:ext>
            </p:extLst>
          </p:nvPr>
        </p:nvGraphicFramePr>
        <p:xfrm>
          <a:off x="2424688" y="614327"/>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المعالم</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القريبة</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pic>
        <p:nvPicPr>
          <p:cNvPr id="16" name="Graphic 15" descr="City with solid fill">
            <a:extLst>
              <a:ext uri="{FF2B5EF4-FFF2-40B4-BE49-F238E27FC236}">
                <a16:creationId xmlns:a16="http://schemas.microsoft.com/office/drawing/2014/main" id="{9426D657-017C-2337-3462-3F06564451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90938" y="5651660"/>
            <a:ext cx="1368000" cy="1368000"/>
          </a:xfrm>
          <a:prstGeom prst="rect">
            <a:avLst/>
          </a:prstGeom>
        </p:spPr>
      </p:pic>
      <p:pic>
        <p:nvPicPr>
          <p:cNvPr id="20" name="Graphic 19" descr="Fork In Road with solid fill">
            <a:extLst>
              <a:ext uri="{FF2B5EF4-FFF2-40B4-BE49-F238E27FC236}">
                <a16:creationId xmlns:a16="http://schemas.microsoft.com/office/drawing/2014/main" id="{FB50E68F-62EB-E1BD-A666-AF5258966D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40385" y="802763"/>
            <a:ext cx="1366368" cy="1366368"/>
          </a:xfrm>
          <a:prstGeom prst="rect">
            <a:avLst/>
          </a:prstGeom>
        </p:spPr>
      </p:pic>
      <p:pic>
        <p:nvPicPr>
          <p:cNvPr id="22" name="Graphic 21" descr="Road with solid fill">
            <a:extLst>
              <a:ext uri="{FF2B5EF4-FFF2-40B4-BE49-F238E27FC236}">
                <a16:creationId xmlns:a16="http://schemas.microsoft.com/office/drawing/2014/main" id="{2DD9C8E8-5D85-AC37-23F3-D7CF7E0938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2516" y="3083615"/>
            <a:ext cx="1368000" cy="1368000"/>
          </a:xfrm>
          <a:prstGeom prst="rect">
            <a:avLst/>
          </a:prstGeom>
        </p:spPr>
      </p:pic>
      <p:pic>
        <p:nvPicPr>
          <p:cNvPr id="24" name="Graphic 23" descr="Books with solid fill">
            <a:extLst>
              <a:ext uri="{FF2B5EF4-FFF2-40B4-BE49-F238E27FC236}">
                <a16:creationId xmlns:a16="http://schemas.microsoft.com/office/drawing/2014/main" id="{BBA62734-9443-F3AD-5C60-3F660CA69B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16734" y="8169747"/>
            <a:ext cx="1368000" cy="1368000"/>
          </a:xfrm>
          <a:prstGeom prst="rect">
            <a:avLst/>
          </a:prstGeom>
        </p:spPr>
      </p:pic>
      <p:sp>
        <p:nvSpPr>
          <p:cNvPr id="11" name="Rectangle: Rounded Corners 10">
            <a:extLst>
              <a:ext uri="{FF2B5EF4-FFF2-40B4-BE49-F238E27FC236}">
                <a16:creationId xmlns:a16="http://schemas.microsoft.com/office/drawing/2014/main" id="{540C691C-97C8-79B6-2E05-F7DE2C98F73F}"/>
              </a:ext>
            </a:extLst>
          </p:cNvPr>
          <p:cNvSpPr/>
          <p:nvPr/>
        </p:nvSpPr>
        <p:spPr>
          <a:xfrm>
            <a:off x="1092200" y="2274358"/>
            <a:ext cx="6671469" cy="9144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ar-SA" sz="2800" dirty="0">
                <a:solidFill>
                  <a:schemeClr val="tx1"/>
                </a:solidFill>
                <a:latin typeface="DIN NEXT™ ARABIC LIGHT" panose="020B0303020203050203" pitchFamily="34" charset="-78"/>
                <a:cs typeface="DIN NEXT™ ARABIC LIGHT" panose="020B0303020203050203" pitchFamily="34" charset="-78"/>
              </a:rPr>
              <a:t>طريق الامير فيصل بن بندر بن عبدالعزيز  (250 م)</a:t>
            </a:r>
            <a:endParaRPr lang="en-GB" sz="2800" dirty="0">
              <a:solidFill>
                <a:schemeClr val="tx1"/>
              </a:solidFill>
              <a:latin typeface="DIN NEXT™ ARABIC LIGHT" panose="020B0303020203050203" pitchFamily="34" charset="-78"/>
              <a:cs typeface="DIN NEXT™ ARABIC LIGHT" panose="020B0303020203050203" pitchFamily="34" charset="-78"/>
            </a:endParaRPr>
          </a:p>
        </p:txBody>
      </p:sp>
      <p:sp>
        <p:nvSpPr>
          <p:cNvPr id="14" name="Rectangle: Rounded Corners 13">
            <a:extLst>
              <a:ext uri="{FF2B5EF4-FFF2-40B4-BE49-F238E27FC236}">
                <a16:creationId xmlns:a16="http://schemas.microsoft.com/office/drawing/2014/main" id="{47E9F0AC-4C3D-FF93-30AF-0821943C0470}"/>
              </a:ext>
            </a:extLst>
          </p:cNvPr>
          <p:cNvSpPr/>
          <p:nvPr/>
        </p:nvSpPr>
        <p:spPr>
          <a:xfrm>
            <a:off x="1066800" y="4509558"/>
            <a:ext cx="6671469" cy="9144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ar-SA" sz="2800" dirty="0">
                <a:solidFill>
                  <a:schemeClr val="tx1"/>
                </a:solidFill>
                <a:latin typeface="DIN NEXT™ ARABIC LIGHT" panose="020B0303020203050203" pitchFamily="34" charset="-78"/>
                <a:cs typeface="DIN NEXT™ ARABIC LIGHT" panose="020B0303020203050203" pitchFamily="34" charset="-78"/>
              </a:rPr>
              <a:t>شارع عثمان بن عفان (400 م)</a:t>
            </a:r>
            <a:endParaRPr lang="en-GB" sz="2800" dirty="0">
              <a:solidFill>
                <a:schemeClr val="tx1"/>
              </a:solidFill>
              <a:latin typeface="DIN NEXT™ ARABIC LIGHT" panose="020B0303020203050203" pitchFamily="34" charset="-78"/>
              <a:cs typeface="DIN NEXT™ ARABIC LIGHT" panose="020B0303020203050203" pitchFamily="34" charset="-78"/>
            </a:endParaRPr>
          </a:p>
        </p:txBody>
      </p:sp>
      <p:sp>
        <p:nvSpPr>
          <p:cNvPr id="15" name="Rectangle: Rounded Corners 14">
            <a:extLst>
              <a:ext uri="{FF2B5EF4-FFF2-40B4-BE49-F238E27FC236}">
                <a16:creationId xmlns:a16="http://schemas.microsoft.com/office/drawing/2014/main" id="{FC9E07B7-05FB-56A6-AA28-6E7CBB2992D9}"/>
              </a:ext>
            </a:extLst>
          </p:cNvPr>
          <p:cNvSpPr/>
          <p:nvPr/>
        </p:nvSpPr>
        <p:spPr>
          <a:xfrm>
            <a:off x="1016000" y="7049558"/>
            <a:ext cx="6671469" cy="9144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ar-SA" sz="2800" dirty="0">
                <a:solidFill>
                  <a:schemeClr val="tx1"/>
                </a:solidFill>
                <a:latin typeface="DIN NEXT™ ARABIC LIGHT" panose="020B0303020203050203" pitchFamily="34" charset="-78"/>
                <a:cs typeface="DIN NEXT™ ARABIC LIGHT" panose="020B0303020203050203" pitchFamily="34" charset="-78"/>
              </a:rPr>
              <a:t>شركة سهول لبيع اللحوم (200 م)</a:t>
            </a:r>
            <a:endParaRPr lang="en-GB" sz="2800" dirty="0">
              <a:solidFill>
                <a:schemeClr val="tx1"/>
              </a:solidFill>
              <a:latin typeface="DIN NEXT™ ARABIC LIGHT" panose="020B0303020203050203" pitchFamily="34" charset="-78"/>
              <a:cs typeface="DIN NEXT™ ARABIC LIGHT" panose="020B0303020203050203" pitchFamily="34" charset="-78"/>
            </a:endParaRPr>
          </a:p>
        </p:txBody>
      </p:sp>
      <p:sp>
        <p:nvSpPr>
          <p:cNvPr id="18" name="Rectangle: Rounded Corners 17">
            <a:extLst>
              <a:ext uri="{FF2B5EF4-FFF2-40B4-BE49-F238E27FC236}">
                <a16:creationId xmlns:a16="http://schemas.microsoft.com/office/drawing/2014/main" id="{BB5E2B8D-0594-7B96-6009-38093868B842}"/>
              </a:ext>
            </a:extLst>
          </p:cNvPr>
          <p:cNvSpPr/>
          <p:nvPr/>
        </p:nvSpPr>
        <p:spPr>
          <a:xfrm>
            <a:off x="990600" y="9640358"/>
            <a:ext cx="6671469" cy="91440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ar-SA" sz="2800" dirty="0">
                <a:solidFill>
                  <a:schemeClr val="tx1"/>
                </a:solidFill>
                <a:latin typeface="DIN NEXT™ ARABIC LIGHT" panose="020B0303020203050203" pitchFamily="34" charset="-78"/>
                <a:cs typeface="DIN NEXT™ ARABIC LIGHT" panose="020B0303020203050203" pitchFamily="34" charset="-78"/>
              </a:rPr>
              <a:t>مدرسة الموسوعة الرقمية اللاهلية (150م)</a:t>
            </a:r>
            <a:endParaRPr lang="en-GB" sz="2800" dirty="0">
              <a:solidFill>
                <a:schemeClr val="tx1"/>
              </a:solidFill>
              <a:latin typeface="DIN NEXT™ ARABIC LIGHT" panose="020B0303020203050203" pitchFamily="34" charset="-78"/>
              <a:cs typeface="DIN NEXT™ ARABIC LIGHT" panose="020B0303020203050203" pitchFamily="34" charset="-78"/>
            </a:endParaRPr>
          </a:p>
        </p:txBody>
      </p:sp>
    </p:spTree>
    <p:extLst>
      <p:ext uri="{BB962C8B-B14F-4D97-AF65-F5344CB8AC3E}">
        <p14:creationId xmlns:p14="http://schemas.microsoft.com/office/powerpoint/2010/main" val="2955727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2164AD-DE2A-21C1-F62C-54FFE9C86A8C}"/>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AAA2192B-087B-ECC0-0354-BE1E87631652}"/>
              </a:ext>
            </a:extLst>
          </p:cNvPr>
          <p:cNvPicPr>
            <a:picLocks noChangeAspect="1"/>
          </p:cNvPicPr>
          <p:nvPr/>
        </p:nvPicPr>
        <p:blipFill>
          <a:blip r:embed="rId2"/>
          <a:stretch>
            <a:fillRect/>
          </a:stretch>
        </p:blipFill>
        <p:spPr>
          <a:xfrm>
            <a:off x="16302" y="-1"/>
            <a:ext cx="8966933" cy="11123613"/>
          </a:xfrm>
          <a:prstGeom prst="rect">
            <a:avLst/>
          </a:prstGeom>
        </p:spPr>
      </p:pic>
      <p:graphicFrame>
        <p:nvGraphicFramePr>
          <p:cNvPr id="4" name="Table 3">
            <a:extLst>
              <a:ext uri="{FF2B5EF4-FFF2-40B4-BE49-F238E27FC236}">
                <a16:creationId xmlns:a16="http://schemas.microsoft.com/office/drawing/2014/main" id="{3F12057D-FEFB-E944-AEA3-0C381D351624}"/>
              </a:ext>
            </a:extLst>
          </p:cNvPr>
          <p:cNvGraphicFramePr>
            <a:graphicFrameLocks noGrp="1"/>
          </p:cNvGraphicFramePr>
          <p:nvPr>
            <p:extLst>
              <p:ext uri="{D42A27DB-BD31-4B8C-83A1-F6EECF244321}">
                <p14:modId xmlns:p14="http://schemas.microsoft.com/office/powerpoint/2010/main" val="1217416578"/>
              </p:ext>
            </p:extLst>
          </p:nvPr>
        </p:nvGraphicFramePr>
        <p:xfrm>
          <a:off x="1402338" y="717261"/>
          <a:ext cx="5989318" cy="752126"/>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578139">
                <a:tc>
                  <a:txBody>
                    <a:bodyPr/>
                    <a:lstStyle/>
                    <a:p>
                      <a:pPr marL="0" algn="ctr" defTabSz="914400" rtl="1" eaLnBrk="1" latinLnBrk="0" hangingPunct="1"/>
                      <a:r>
                        <a:rPr lang="ar-SA" sz="4400" b="1" kern="1200" dirty="0">
                          <a:solidFill>
                            <a:schemeClr val="tx1"/>
                          </a:solidFill>
                          <a:latin typeface="DIN NEXT™ ARABIC LIGHT" panose="020B0303020203050203" pitchFamily="34" charset="-78"/>
                          <a:ea typeface="+mn-ea"/>
                          <a:cs typeface="DIN NEXT™ ARABIC LIGHT" panose="020B0303020203050203" pitchFamily="34" charset="-78"/>
                        </a:rPr>
                        <a:t>ختاما</a:t>
                      </a:r>
                      <a:endParaRPr lang="en-GB" sz="4400" b="1"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sp>
        <p:nvSpPr>
          <p:cNvPr id="5" name="Google Shape;607;p35">
            <a:extLst>
              <a:ext uri="{FF2B5EF4-FFF2-40B4-BE49-F238E27FC236}">
                <a16:creationId xmlns:a16="http://schemas.microsoft.com/office/drawing/2014/main" id="{78C3A3E4-2689-F5B5-E2CB-A072066B0C83}"/>
              </a:ext>
            </a:extLst>
          </p:cNvPr>
          <p:cNvSpPr/>
          <p:nvPr/>
        </p:nvSpPr>
        <p:spPr>
          <a:xfrm>
            <a:off x="742950" y="2552700"/>
            <a:ext cx="7413389" cy="4229100"/>
          </a:xfrm>
          <a:prstGeom prst="roundRect">
            <a:avLst>
              <a:gd name="adj" fmla="val 625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108731" tIns="108731" rIns="108731" bIns="108731" anchor="ctr" anchorCtr="0">
            <a:noAutofit/>
          </a:bodyPr>
          <a:lstStyle/>
          <a:p>
            <a:pPr algn="ctr" rtl="1"/>
            <a:r>
              <a:rPr lang="ar-SA" sz="3200" dirty="0">
                <a:latin typeface="DIN NEXT™ ARABIC LIGHT" panose="020B0303020203050203" pitchFamily="34" charset="-78"/>
                <a:cs typeface="DIN NEXT™ ARABIC LIGHT" panose="020B0303020203050203" pitchFamily="34" charset="-78"/>
              </a:rPr>
              <a:t>نحمد الله وتوفيقه على أن تم بيع الوحدة السكنية في مزاد الصفوة و نشكر كل من ساهم في إنجاح المزاد كما نرجو ان يكون</a:t>
            </a:r>
          </a:p>
          <a:p>
            <a:pPr algn="ctr" rtl="1"/>
            <a:r>
              <a:rPr lang="ar-SA" sz="3200" dirty="0">
                <a:latin typeface="DIN NEXT™ ARABIC LIGHT" panose="020B0303020203050203" pitchFamily="34" charset="-78"/>
                <a:cs typeface="DIN NEXT™ ARABIC LIGHT" panose="020B0303020203050203" pitchFamily="34" charset="-78"/>
              </a:rPr>
              <a:t> هذا التقرير قد حقق الهدف </a:t>
            </a:r>
          </a:p>
          <a:p>
            <a:pPr algn="ctr" rtl="1"/>
            <a:r>
              <a:rPr lang="ar-SA" sz="3200" dirty="0">
                <a:latin typeface="DIN NEXT™ ARABIC LIGHT" panose="020B0303020203050203" pitchFamily="34" charset="-78"/>
                <a:cs typeface="DIN NEXT™ ARABIC LIGHT" panose="020B0303020203050203" pitchFamily="34" charset="-78"/>
              </a:rPr>
              <a:t>المرجو منه</a:t>
            </a:r>
          </a:p>
          <a:p>
            <a:pPr algn="ctr" rtl="1"/>
            <a:r>
              <a:rPr lang="ar-SA" sz="3200" dirty="0">
                <a:latin typeface="DIN NEXT™ ARABIC LIGHT" panose="020B0303020203050203" pitchFamily="34" charset="-78"/>
                <a:cs typeface="DIN NEXT™ ARABIC LIGHT" panose="020B0303020203050203" pitchFamily="34" charset="-78"/>
              </a:rPr>
              <a:t>والله ولي التوقيق</a:t>
            </a:r>
          </a:p>
        </p:txBody>
      </p:sp>
    </p:spTree>
    <p:extLst>
      <p:ext uri="{BB962C8B-B14F-4D97-AF65-F5344CB8AC3E}">
        <p14:creationId xmlns:p14="http://schemas.microsoft.com/office/powerpoint/2010/main" val="1665846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abstract connection in pale grey background">
            <a:extLst>
              <a:ext uri="{FF2B5EF4-FFF2-40B4-BE49-F238E27FC236}">
                <a16:creationId xmlns:a16="http://schemas.microsoft.com/office/drawing/2014/main" id="{8800C768-869C-9D25-37DD-97EADFE9BEEB}"/>
              </a:ext>
            </a:extLst>
          </p:cNvPr>
          <p:cNvPicPr>
            <a:picLocks/>
          </p:cNvPicPr>
          <p:nvPr/>
        </p:nvPicPr>
        <p:blipFill>
          <a:blip r:embed="rId2">
            <a:extLst>
              <a:ext uri="{28A0092B-C50C-407E-A947-70E740481C1C}">
                <a14:useLocalDpi xmlns:a14="http://schemas.microsoft.com/office/drawing/2010/main" val="0"/>
              </a:ext>
            </a:extLst>
          </a:blip>
          <a:srcRect r="21250"/>
          <a:stretch/>
        </p:blipFill>
        <p:spPr>
          <a:xfrm>
            <a:off x="20" y="5"/>
            <a:ext cx="9000000" cy="11160000"/>
          </a:xfrm>
          <a:prstGeom prst="rect">
            <a:avLst/>
          </a:prstGeom>
        </p:spPr>
      </p:pic>
      <p:pic>
        <p:nvPicPr>
          <p:cNvPr id="4" name="Picture 3" descr="A qr code on a white background&#10;&#10;Description automatically generated">
            <a:extLst>
              <a:ext uri="{FF2B5EF4-FFF2-40B4-BE49-F238E27FC236}">
                <a16:creationId xmlns:a16="http://schemas.microsoft.com/office/drawing/2014/main" id="{F6D8B09D-9493-2F13-ADE4-740627A67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039" y="2358066"/>
            <a:ext cx="2871668" cy="2871668"/>
          </a:xfrm>
          <a:prstGeom prst="rect">
            <a:avLst/>
          </a:prstGeom>
        </p:spPr>
      </p:pic>
      <p:sp>
        <p:nvSpPr>
          <p:cNvPr id="5" name="Freeform 10">
            <a:hlinkClick r:id="rId4"/>
            <a:extLst>
              <a:ext uri="{FF2B5EF4-FFF2-40B4-BE49-F238E27FC236}">
                <a16:creationId xmlns:a16="http://schemas.microsoft.com/office/drawing/2014/main" id="{4122D54A-32B4-D484-F959-7534B2F58A08}"/>
              </a:ext>
            </a:extLst>
          </p:cNvPr>
          <p:cNvSpPr/>
          <p:nvPr/>
        </p:nvSpPr>
        <p:spPr>
          <a:xfrm>
            <a:off x="4145922" y="7106151"/>
            <a:ext cx="544477" cy="544477"/>
          </a:xfrm>
          <a:custGeom>
            <a:avLst/>
            <a:gdLst/>
            <a:ahLst/>
            <a:cxnLst/>
            <a:rect l="l" t="t" r="r" b="b"/>
            <a:pathLst>
              <a:path w="610416" h="610416">
                <a:moveTo>
                  <a:pt x="0" y="0"/>
                </a:moveTo>
                <a:lnTo>
                  <a:pt x="610415" y="0"/>
                </a:lnTo>
                <a:lnTo>
                  <a:pt x="610415" y="610415"/>
                </a:lnTo>
                <a:lnTo>
                  <a:pt x="0" y="6104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1606" dirty="0"/>
          </a:p>
        </p:txBody>
      </p:sp>
      <p:graphicFrame>
        <p:nvGraphicFramePr>
          <p:cNvPr id="6" name="Table 5">
            <a:extLst>
              <a:ext uri="{FF2B5EF4-FFF2-40B4-BE49-F238E27FC236}">
                <a16:creationId xmlns:a16="http://schemas.microsoft.com/office/drawing/2014/main" id="{8E2FB819-E004-7D87-6689-6AF2CFE831BE}"/>
              </a:ext>
            </a:extLst>
          </p:cNvPr>
          <p:cNvGraphicFramePr>
            <a:graphicFrameLocks noGrp="1"/>
          </p:cNvGraphicFramePr>
          <p:nvPr>
            <p:extLst>
              <p:ext uri="{D42A27DB-BD31-4B8C-83A1-F6EECF244321}">
                <p14:modId xmlns:p14="http://schemas.microsoft.com/office/powerpoint/2010/main" val="2675802072"/>
              </p:ext>
            </p:extLst>
          </p:nvPr>
        </p:nvGraphicFramePr>
        <p:xfrm>
          <a:off x="2767277" y="5670596"/>
          <a:ext cx="3304847" cy="3300991"/>
        </p:xfrm>
        <a:graphic>
          <a:graphicData uri="http://schemas.openxmlformats.org/drawingml/2006/table">
            <a:tbl>
              <a:tblPr firstRow="1" bandRow="1">
                <a:tableStyleId>{2D5ABB26-0587-4C30-8999-92F81FD0307C}</a:tableStyleId>
              </a:tblPr>
              <a:tblGrid>
                <a:gridCol w="3304847">
                  <a:extLst>
                    <a:ext uri="{9D8B030D-6E8A-4147-A177-3AD203B41FA5}">
                      <a16:colId xmlns:a16="http://schemas.microsoft.com/office/drawing/2014/main" val="3595023420"/>
                    </a:ext>
                  </a:extLst>
                </a:gridCol>
              </a:tblGrid>
              <a:tr h="520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900" b="1" kern="1200" dirty="0">
                        <a:solidFill>
                          <a:srgbClr val="022A3C"/>
                        </a:solidFill>
                        <a:latin typeface="DIN NEXT™ ARABIC ULTRALIGHT" panose="020B0203020203050203" pitchFamily="34" charset="-78"/>
                        <a:ea typeface="+mn-ea"/>
                        <a:cs typeface="DIN NEXT™ ARABIC ULTRALIGHT" panose="020B0203020203050203" pitchFamily="34" charset="-78"/>
                      </a:endParaRPr>
                    </a:p>
                  </a:txBody>
                  <a:tcPr marL="81563" marR="81563" marT="40783" marB="40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4022442"/>
                  </a:ext>
                </a:extLst>
              </a:tr>
              <a:tr h="5972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b="1" kern="1200" dirty="0">
                          <a:solidFill>
                            <a:srgbClr val="022A3C"/>
                          </a:solidFill>
                          <a:latin typeface="DIN NEXT™ ARABIC ULTRALIGHT" panose="020B0203020203050203" pitchFamily="34" charset="-78"/>
                          <a:cs typeface="DIN NEXT™ ARABIC ULTRALIGHT" panose="020B0203020203050203" pitchFamily="34" charset="-78"/>
                        </a:rPr>
                        <a:t>920034300</a:t>
                      </a:r>
                      <a:endParaRPr lang="en-GB" sz="2900" b="1" kern="1200" dirty="0">
                        <a:solidFill>
                          <a:srgbClr val="022A3C"/>
                        </a:solidFill>
                        <a:latin typeface="DIN NEXT™ ARABIC ULTRALIGHT" panose="020B0203020203050203" pitchFamily="34" charset="-78"/>
                        <a:ea typeface="+mn-ea"/>
                        <a:cs typeface="DIN NEXT™ ARABIC ULTRALIGHT" panose="020B0203020203050203" pitchFamily="34" charset="-78"/>
                      </a:endParaRPr>
                    </a:p>
                  </a:txBody>
                  <a:tcPr marL="81563" marR="81563" marT="40783" marB="40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5793516"/>
                  </a:ext>
                </a:extLst>
              </a:tr>
              <a:tr h="520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kern="1200" dirty="0">
                        <a:solidFill>
                          <a:srgbClr val="022A3C"/>
                        </a:solidFill>
                        <a:latin typeface="DIN NEXT™ ARABIC ULTRALIGHT" panose="020B0203020203050203" pitchFamily="34" charset="-78"/>
                        <a:ea typeface="+mn-ea"/>
                        <a:cs typeface="DIN NEXT™ ARABIC ULTRALIGHT" panose="020B0203020203050203" pitchFamily="34" charset="-78"/>
                      </a:endParaRPr>
                    </a:p>
                  </a:txBody>
                  <a:tcPr marL="81563" marR="81563" marT="40783" marB="40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1517716"/>
                  </a:ext>
                </a:extLst>
              </a:tr>
              <a:tr h="520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kern="1200" dirty="0">
                        <a:solidFill>
                          <a:srgbClr val="022A3C"/>
                        </a:solidFill>
                        <a:latin typeface="DIN NEXT™ ARABIC ULTRALIGHT" panose="020B0203020203050203" pitchFamily="34" charset="-78"/>
                        <a:ea typeface="+mn-ea"/>
                        <a:cs typeface="DIN NEXT™ ARABIC ULTRALIGHT" panose="020B0203020203050203" pitchFamily="34" charset="-78"/>
                      </a:endParaRPr>
                    </a:p>
                  </a:txBody>
                  <a:tcPr marL="81563" marR="81563" marT="40783" marB="40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4093983"/>
                  </a:ext>
                </a:extLst>
              </a:tr>
              <a:tr h="520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2000" b="1" kern="1200" dirty="0">
                          <a:solidFill>
                            <a:srgbClr val="022A3C"/>
                          </a:solidFill>
                          <a:latin typeface="DIN NEXT™ ARABIC ULTRALIGHT" panose="020B0203020203050203" pitchFamily="34" charset="-78"/>
                          <a:ea typeface="+mn-ea"/>
                          <a:cs typeface="DIN NEXT™ ARABIC ULTRALIGHT" panose="020B0203020203050203" pitchFamily="34" charset="-78"/>
                        </a:rPr>
                        <a:t>الرياض – حي النرجس </a:t>
                      </a:r>
                    </a:p>
                    <a:p>
                      <a:pPr marL="0" marR="0" lvl="0" indent="0" algn="ctr" defTabSz="914400" rtl="0" eaLnBrk="1" fontAlgn="auto" latinLnBrk="0" hangingPunct="1">
                        <a:lnSpc>
                          <a:spcPct val="100000"/>
                        </a:lnSpc>
                        <a:spcBef>
                          <a:spcPts val="0"/>
                        </a:spcBef>
                        <a:spcAft>
                          <a:spcPts val="0"/>
                        </a:spcAft>
                        <a:buClrTx/>
                        <a:buSzTx/>
                        <a:buFontTx/>
                        <a:buNone/>
                        <a:tabLst/>
                        <a:defRPr/>
                      </a:pPr>
                      <a:r>
                        <a:rPr lang="ar-SA" sz="2000" b="1" kern="1200" dirty="0">
                          <a:solidFill>
                            <a:srgbClr val="022A3C"/>
                          </a:solidFill>
                          <a:latin typeface="DIN NEXT™ ARABIC ULTRALIGHT" panose="020B0203020203050203" pitchFamily="34" charset="-78"/>
                          <a:ea typeface="+mn-ea"/>
                          <a:cs typeface="DIN NEXT™ ARABIC ULTRALIGHT" panose="020B0203020203050203" pitchFamily="34" charset="-78"/>
                        </a:rPr>
                        <a:t>شارع ربيع الذهلي </a:t>
                      </a:r>
                      <a:endParaRPr lang="en-US" sz="2000" b="1" kern="1200" dirty="0">
                        <a:solidFill>
                          <a:srgbClr val="022A3C"/>
                        </a:solidFill>
                        <a:latin typeface="DIN NEXT™ ARABIC ULTRALIGHT" panose="020B0203020203050203" pitchFamily="34" charset="-78"/>
                        <a:ea typeface="+mn-ea"/>
                        <a:cs typeface="DIN NEXT™ ARABIC ULTRALIGHT" panose="020B0203020203050203" pitchFamily="34"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kern="1200" dirty="0">
                        <a:solidFill>
                          <a:srgbClr val="022A3C"/>
                        </a:solidFill>
                        <a:latin typeface="DIN NEXT™ ARABIC ULTRALIGHT" panose="020B0203020203050203" pitchFamily="34" charset="-78"/>
                        <a:ea typeface="+mn-ea"/>
                        <a:cs typeface="DIN NEXT™ ARABIC ULTRALIGHT" panose="020B0203020203050203" pitchFamily="34" charset="-78"/>
                      </a:endParaRPr>
                    </a:p>
                  </a:txBody>
                  <a:tcPr marL="81563" marR="81563" marT="40783" marB="40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2793056"/>
                  </a:ext>
                </a:extLst>
              </a:tr>
            </a:tbl>
          </a:graphicData>
        </a:graphic>
      </p:graphicFrame>
      <p:sp>
        <p:nvSpPr>
          <p:cNvPr id="7" name="Freeform 9">
            <a:extLst>
              <a:ext uri="{FF2B5EF4-FFF2-40B4-BE49-F238E27FC236}">
                <a16:creationId xmlns:a16="http://schemas.microsoft.com/office/drawing/2014/main" id="{58E68DF1-7F30-1A5B-1483-DA05BEBDA345}"/>
              </a:ext>
            </a:extLst>
          </p:cNvPr>
          <p:cNvSpPr/>
          <p:nvPr/>
        </p:nvSpPr>
        <p:spPr>
          <a:xfrm>
            <a:off x="4153955" y="5495032"/>
            <a:ext cx="544477" cy="544477"/>
          </a:xfrm>
          <a:custGeom>
            <a:avLst/>
            <a:gdLst/>
            <a:ahLst/>
            <a:cxnLst/>
            <a:rect l="l" t="t" r="r" b="b"/>
            <a:pathLst>
              <a:path w="610416" h="610416">
                <a:moveTo>
                  <a:pt x="0" y="0"/>
                </a:moveTo>
                <a:lnTo>
                  <a:pt x="610416" y="0"/>
                </a:lnTo>
                <a:lnTo>
                  <a:pt x="610416" y="610415"/>
                </a:lnTo>
                <a:lnTo>
                  <a:pt x="0" y="6104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606"/>
          </a:p>
        </p:txBody>
      </p:sp>
    </p:spTree>
    <p:extLst>
      <p:ext uri="{BB962C8B-B14F-4D97-AF65-F5344CB8AC3E}">
        <p14:creationId xmlns:p14="http://schemas.microsoft.com/office/powerpoint/2010/main" val="1705011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abstract connection in pale grey background">
            <a:extLst>
              <a:ext uri="{FF2B5EF4-FFF2-40B4-BE49-F238E27FC236}">
                <a16:creationId xmlns:a16="http://schemas.microsoft.com/office/drawing/2014/main" id="{909B2101-8982-07B7-77D4-F37B3780C7A7}"/>
              </a:ext>
            </a:extLst>
          </p:cNvPr>
          <p:cNvPicPr>
            <a:picLocks/>
          </p:cNvPicPr>
          <p:nvPr/>
        </p:nvPicPr>
        <p:blipFill>
          <a:blip r:embed="rId2">
            <a:extLst>
              <a:ext uri="{28A0092B-C50C-407E-A947-70E740481C1C}">
                <a14:useLocalDpi xmlns:a14="http://schemas.microsoft.com/office/drawing/2010/main" val="0"/>
              </a:ext>
            </a:extLst>
          </a:blip>
          <a:srcRect r="21250"/>
          <a:stretch/>
        </p:blipFill>
        <p:spPr>
          <a:xfrm>
            <a:off x="20" y="5"/>
            <a:ext cx="9000000" cy="11160000"/>
          </a:xfrm>
          <a:prstGeom prst="rect">
            <a:avLst/>
          </a:prstGeom>
        </p:spPr>
      </p:pic>
      <p:sp>
        <p:nvSpPr>
          <p:cNvPr id="2" name="Rectangle 1">
            <a:extLst>
              <a:ext uri="{FF2B5EF4-FFF2-40B4-BE49-F238E27FC236}">
                <a16:creationId xmlns:a16="http://schemas.microsoft.com/office/drawing/2014/main" id="{5501DF42-166E-D938-5DC0-A41B3A975A3B}"/>
              </a:ext>
            </a:extLst>
          </p:cNvPr>
          <p:cNvSpPr/>
          <p:nvPr/>
        </p:nvSpPr>
        <p:spPr>
          <a:xfrm>
            <a:off x="482600" y="457200"/>
            <a:ext cx="8001000" cy="1026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Freeform 6">
            <a:extLst>
              <a:ext uri="{FF2B5EF4-FFF2-40B4-BE49-F238E27FC236}">
                <a16:creationId xmlns:a16="http://schemas.microsoft.com/office/drawing/2014/main" id="{27BADB93-04B5-ADAB-7206-3C63A7025F31}"/>
              </a:ext>
            </a:extLst>
          </p:cNvPr>
          <p:cNvSpPr/>
          <p:nvPr/>
        </p:nvSpPr>
        <p:spPr>
          <a:xfrm>
            <a:off x="1047409" y="3219312"/>
            <a:ext cx="6752319"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algn="just" rtl="1"/>
            <a:endParaRPr lang="en-GB" sz="3662" dirty="0">
              <a:solidFill>
                <a:srgbClr val="022A3C"/>
              </a:solidFill>
              <a:latin typeface="DIN NEXT™ ARABIC ULTRALIGHT" panose="020B0203020203050203" pitchFamily="34" charset="-78"/>
              <a:cs typeface="DIN NEXT™ ARABIC ULTRALIGHT" panose="020B0203020203050203" pitchFamily="34" charset="-78"/>
            </a:endParaRPr>
          </a:p>
          <a:p>
            <a:pPr algn="just" rtl="1"/>
            <a:endParaRPr lang="en-GB" sz="3662" dirty="0">
              <a:solidFill>
                <a:srgbClr val="022A3C"/>
              </a:solidFill>
              <a:latin typeface="DIN NEXT™ ARABIC ULTRALIGHT" panose="020B0203020203050203" pitchFamily="34" charset="-78"/>
              <a:cs typeface="DIN NEXT™ ARABIC ULTRALIGHT" panose="020B0203020203050203" pitchFamily="34" charset="-78"/>
            </a:endParaRPr>
          </a:p>
          <a:p>
            <a:pPr algn="just" rtl="1"/>
            <a:endParaRPr lang="en-GB" sz="3662" dirty="0">
              <a:solidFill>
                <a:srgbClr val="022A3C"/>
              </a:solidFill>
              <a:latin typeface="DIN NEXT™ ARABIC ULTRALIGHT" panose="020B0203020203050203" pitchFamily="34" charset="-78"/>
              <a:cs typeface="DIN NEXT™ ARABIC ULTRALIGHT" panose="020B0203020203050203" pitchFamily="34" charset="-78"/>
            </a:endParaRPr>
          </a:p>
          <a:p>
            <a:pPr algn="just" rtl="1"/>
            <a:endParaRPr lang="en-GB" sz="3662" dirty="0">
              <a:solidFill>
                <a:srgbClr val="022A3C"/>
              </a:solidFill>
              <a:latin typeface="DIN NEXT™ ARABIC ULTRALIGHT" panose="020B0203020203050203" pitchFamily="34" charset="-78"/>
              <a:cs typeface="DIN NEXT™ ARABIC ULTRALIGHT" panose="020B0203020203050203" pitchFamily="34" charset="-78"/>
            </a:endParaRPr>
          </a:p>
          <a:p>
            <a:pPr algn="just" rtl="1"/>
            <a:r>
              <a:rPr lang="ar-SA" sz="3662" dirty="0">
                <a:solidFill>
                  <a:srgbClr val="022A3C"/>
                </a:solidFill>
                <a:latin typeface="DIN NEXT™ ARABIC ULTRALIGHT" panose="020B0203020203050203" pitchFamily="34" charset="-78"/>
                <a:cs typeface="DIN NEXT™ ARABIC ULTRALIGHT" panose="020B0203020203050203" pitchFamily="34" charset="-78"/>
              </a:rPr>
              <a:t>لمسيرة تمتد لسنوات في تقديم الخدمات العقارية  والمزادات</a:t>
            </a:r>
            <a:r>
              <a:rPr lang="en-GB" sz="3662" dirty="0">
                <a:solidFill>
                  <a:srgbClr val="022A3C"/>
                </a:solidFill>
                <a:latin typeface="DIN NEXT™ ARABIC ULTRALIGHT" panose="020B0203020203050203" pitchFamily="34" charset="-78"/>
                <a:cs typeface="DIN NEXT™ ARABIC ULTRALIGHT" panose="020B0203020203050203" pitchFamily="34" charset="-78"/>
              </a:rPr>
              <a:t> </a:t>
            </a:r>
            <a:r>
              <a:rPr lang="ar-SA" sz="3662" dirty="0">
                <a:solidFill>
                  <a:srgbClr val="022A3C"/>
                </a:solidFill>
                <a:latin typeface="DIN NEXT™ ARABIC ULTRALIGHT" panose="020B0203020203050203" pitchFamily="34" charset="-78"/>
                <a:cs typeface="DIN NEXT™ ARABIC ULTRALIGHT" panose="020B0203020203050203" pitchFamily="34" charset="-78"/>
              </a:rPr>
              <a:t>على مستوى المملكة لتسويق وبيع الأصول الثابتة والمنقولة, وبخبرات كوادرنا الوطنية المتميزة على مدار هذه الأعوام. أضافت شركة إعمار العقارية بصمات فارقة في عالم المزادات و ساهمت في ازدهارها وجعلها احدى أهم الأنشطة العقارية بالمملكة في الوقت الحالي</a:t>
            </a:r>
            <a:endParaRPr lang="en-GB" sz="3662" dirty="0">
              <a:solidFill>
                <a:srgbClr val="022A3C"/>
              </a:solidFill>
              <a:latin typeface="DIN NEXT™ ARABIC ULTRALIGHT" panose="020B0203020203050203" pitchFamily="34" charset="-78"/>
              <a:cs typeface="DIN NEXT™ ARABIC ULTRALIGHT" panose="020B0203020203050203" pitchFamily="34" charset="-78"/>
            </a:endParaRPr>
          </a:p>
        </p:txBody>
      </p:sp>
      <p:pic>
        <p:nvPicPr>
          <p:cNvPr id="5" name="Picture 4" descr="A logo with a gold wing&#10;&#10;AI-generated content may be incorrect.">
            <a:extLst>
              <a:ext uri="{FF2B5EF4-FFF2-40B4-BE49-F238E27FC236}">
                <a16:creationId xmlns:a16="http://schemas.microsoft.com/office/drawing/2014/main" id="{7F0910F7-D900-12A5-B4DF-75E592DD5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924" y="1487765"/>
            <a:ext cx="3096643" cy="1196430"/>
          </a:xfrm>
          <a:prstGeom prst="rect">
            <a:avLst/>
          </a:prstGeom>
        </p:spPr>
      </p:pic>
      <p:sp>
        <p:nvSpPr>
          <p:cNvPr id="6" name="Rectangle 5">
            <a:extLst>
              <a:ext uri="{FF2B5EF4-FFF2-40B4-BE49-F238E27FC236}">
                <a16:creationId xmlns:a16="http://schemas.microsoft.com/office/drawing/2014/main" id="{A9CAC320-8C32-1E61-7843-E9E757C1840F}"/>
              </a:ext>
            </a:extLst>
          </p:cNvPr>
          <p:cNvSpPr/>
          <p:nvPr/>
        </p:nvSpPr>
        <p:spPr>
          <a:xfrm>
            <a:off x="2984163" y="2158649"/>
            <a:ext cx="3650583" cy="65254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ar-SA" sz="2000" dirty="0">
                <a:solidFill>
                  <a:schemeClr val="bg1"/>
                </a:solidFill>
                <a:latin typeface="DIN NEXT™ ARABIC ULTRALIGHT" panose="020B0203020203050203" pitchFamily="34" charset="-78"/>
                <a:cs typeface="DIN NEXT™ ARABIC ULTRALIGHT" panose="020B0203020203050203" pitchFamily="34" charset="-78"/>
              </a:rPr>
              <a:t>العقارية</a:t>
            </a:r>
            <a:endParaRPr lang="en-GB" sz="2000" dirty="0">
              <a:solidFill>
                <a:schemeClr val="bg1"/>
              </a:solidFill>
              <a:latin typeface="DIN NEXT™ ARABIC ULTRALIGHT" panose="020B0203020203050203" pitchFamily="34" charset="-78"/>
              <a:cs typeface="DIN NEXT™ ARABIC ULTRALIGHT" panose="020B0203020203050203" pitchFamily="34" charset="-78"/>
            </a:endParaRPr>
          </a:p>
        </p:txBody>
      </p:sp>
      <p:graphicFrame>
        <p:nvGraphicFramePr>
          <p:cNvPr id="7" name="Table 6">
            <a:extLst>
              <a:ext uri="{FF2B5EF4-FFF2-40B4-BE49-F238E27FC236}">
                <a16:creationId xmlns:a16="http://schemas.microsoft.com/office/drawing/2014/main" id="{91D7E9FC-6E99-4970-E34A-D9685446B1DB}"/>
              </a:ext>
            </a:extLst>
          </p:cNvPr>
          <p:cNvGraphicFramePr>
            <a:graphicFrameLocks noGrp="1"/>
          </p:cNvGraphicFramePr>
          <p:nvPr>
            <p:extLst>
              <p:ext uri="{D42A27DB-BD31-4B8C-83A1-F6EECF244321}">
                <p14:modId xmlns:p14="http://schemas.microsoft.com/office/powerpoint/2010/main" val="1394230745"/>
              </p:ext>
            </p:extLst>
          </p:nvPr>
        </p:nvGraphicFramePr>
        <p:xfrm>
          <a:off x="762000" y="9311557"/>
          <a:ext cx="7333051" cy="781491"/>
        </p:xfrm>
        <a:graphic>
          <a:graphicData uri="http://schemas.openxmlformats.org/drawingml/2006/table">
            <a:tbl>
              <a:tblPr firstRow="1" bandRow="1">
                <a:tableStyleId>{5940675A-B579-460E-94D1-54222C63F5DA}</a:tableStyleId>
              </a:tblPr>
              <a:tblGrid>
                <a:gridCol w="2787930">
                  <a:extLst>
                    <a:ext uri="{9D8B030D-6E8A-4147-A177-3AD203B41FA5}">
                      <a16:colId xmlns:a16="http://schemas.microsoft.com/office/drawing/2014/main" val="3191021414"/>
                    </a:ext>
                  </a:extLst>
                </a:gridCol>
                <a:gridCol w="878596">
                  <a:extLst>
                    <a:ext uri="{9D8B030D-6E8A-4147-A177-3AD203B41FA5}">
                      <a16:colId xmlns:a16="http://schemas.microsoft.com/office/drawing/2014/main" val="2971612250"/>
                    </a:ext>
                  </a:extLst>
                </a:gridCol>
                <a:gridCol w="2831497">
                  <a:extLst>
                    <a:ext uri="{9D8B030D-6E8A-4147-A177-3AD203B41FA5}">
                      <a16:colId xmlns:a16="http://schemas.microsoft.com/office/drawing/2014/main" val="4040562815"/>
                    </a:ext>
                  </a:extLst>
                </a:gridCol>
                <a:gridCol w="835028">
                  <a:extLst>
                    <a:ext uri="{9D8B030D-6E8A-4147-A177-3AD203B41FA5}">
                      <a16:colId xmlns:a16="http://schemas.microsoft.com/office/drawing/2014/main" val="657726678"/>
                    </a:ext>
                  </a:extLst>
                </a:gridCol>
              </a:tblGrid>
              <a:tr h="781491">
                <a:tc>
                  <a:txBody>
                    <a:bodyPr/>
                    <a:lstStyle/>
                    <a:p>
                      <a:pPr algn="ctr"/>
                      <a:r>
                        <a:rPr lang="en-GB" sz="2200" b="1" dirty="0"/>
                        <a:t>www.</a:t>
                      </a:r>
                      <a:r>
                        <a:rPr lang="en-GB" sz="2200" b="1" i="0" kern="1200" dirty="0">
                          <a:solidFill>
                            <a:schemeClr val="tx1"/>
                          </a:solidFill>
                          <a:effectLst/>
                          <a:latin typeface="+mn-lt"/>
                          <a:ea typeface="+mn-ea"/>
                          <a:cs typeface="+mn-cs"/>
                        </a:rPr>
                        <a:t> eemardev.com</a:t>
                      </a:r>
                      <a:endParaRPr lang="en-GB" sz="2200" b="1" dirty="0"/>
                    </a:p>
                  </a:txBody>
                  <a:tcPr anchor="ctr"/>
                </a:tc>
                <a:tc>
                  <a:txBody>
                    <a:bodyPr/>
                    <a:lstStyle/>
                    <a:p>
                      <a:pPr algn="ctr"/>
                      <a:endParaRPr lang="en-GB" sz="2400" dirty="0"/>
                    </a:p>
                  </a:txBody>
                  <a:tcPr anchor="ctr"/>
                </a:tc>
                <a:tc>
                  <a:txBody>
                    <a:bodyPr/>
                    <a:lstStyle/>
                    <a:p>
                      <a:pPr algn="ctr"/>
                      <a:r>
                        <a:rPr lang="ar-SA" sz="2800" dirty="0"/>
                        <a:t>920034300</a:t>
                      </a:r>
                      <a:endParaRPr lang="en-GB" sz="2800" dirty="0"/>
                    </a:p>
                  </a:txBody>
                  <a:tcPr anchor="ctr"/>
                </a:tc>
                <a:tc>
                  <a:txBody>
                    <a:bodyPr/>
                    <a:lstStyle/>
                    <a:p>
                      <a:endParaRPr lang="en-GB" dirty="0"/>
                    </a:p>
                  </a:txBody>
                  <a:tcPr/>
                </a:tc>
                <a:extLst>
                  <a:ext uri="{0D108BD9-81ED-4DB2-BD59-A6C34878D82A}">
                    <a16:rowId xmlns:a16="http://schemas.microsoft.com/office/drawing/2014/main" val="2353188846"/>
                  </a:ext>
                </a:extLst>
              </a:tr>
            </a:tbl>
          </a:graphicData>
        </a:graphic>
      </p:graphicFrame>
      <p:sp>
        <p:nvSpPr>
          <p:cNvPr id="9" name="Freeform 12">
            <a:extLst>
              <a:ext uri="{FF2B5EF4-FFF2-40B4-BE49-F238E27FC236}">
                <a16:creationId xmlns:a16="http://schemas.microsoft.com/office/drawing/2014/main" id="{E8A69524-B4FF-D56A-5C1F-2538CF945D19}"/>
              </a:ext>
            </a:extLst>
          </p:cNvPr>
          <p:cNvSpPr/>
          <p:nvPr/>
        </p:nvSpPr>
        <p:spPr>
          <a:xfrm>
            <a:off x="3731997" y="9399519"/>
            <a:ext cx="556771" cy="544477"/>
          </a:xfrm>
          <a:custGeom>
            <a:avLst/>
            <a:gdLst/>
            <a:ahLst/>
            <a:cxnLst/>
            <a:rect l="l" t="t" r="r" b="b"/>
            <a:pathLst>
              <a:path w="624200" h="610416">
                <a:moveTo>
                  <a:pt x="0" y="0"/>
                </a:moveTo>
                <a:lnTo>
                  <a:pt x="624200" y="0"/>
                </a:lnTo>
                <a:lnTo>
                  <a:pt x="624200" y="610415"/>
                </a:lnTo>
                <a:lnTo>
                  <a:pt x="0" y="6104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606"/>
          </a:p>
        </p:txBody>
      </p:sp>
      <p:pic>
        <p:nvPicPr>
          <p:cNvPr id="11" name="Graphic 10" descr="Receiver with solid fill">
            <a:extLst>
              <a:ext uri="{FF2B5EF4-FFF2-40B4-BE49-F238E27FC236}">
                <a16:creationId xmlns:a16="http://schemas.microsoft.com/office/drawing/2014/main" id="{F6678715-25B8-4BC5-3E3E-775F68AD67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87821" y="9365995"/>
            <a:ext cx="600868" cy="600868"/>
          </a:xfrm>
          <a:prstGeom prst="rect">
            <a:avLst/>
          </a:prstGeom>
        </p:spPr>
      </p:pic>
    </p:spTree>
    <p:extLst>
      <p:ext uri="{BB962C8B-B14F-4D97-AF65-F5344CB8AC3E}">
        <p14:creationId xmlns:p14="http://schemas.microsoft.com/office/powerpoint/2010/main" val="878714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01659-24B2-7158-74D9-40C0FB34F07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D6422BD-2E54-8A54-97D7-22922127FBFF}"/>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EFD8A539-7510-EE9B-B247-63F1F370CEAE}"/>
              </a:ext>
            </a:extLst>
          </p:cNvPr>
          <p:cNvPicPr>
            <a:picLocks noChangeAspect="1"/>
          </p:cNvPicPr>
          <p:nvPr/>
        </p:nvPicPr>
        <p:blipFill>
          <a:blip r:embed="rId2"/>
          <a:stretch>
            <a:fillRect/>
          </a:stretch>
        </p:blipFill>
        <p:spPr>
          <a:xfrm>
            <a:off x="32605" y="30487"/>
            <a:ext cx="8966933" cy="11123613"/>
          </a:xfrm>
          <a:prstGeom prst="rect">
            <a:avLst/>
          </a:prstGeom>
        </p:spPr>
      </p:pic>
      <p:sp>
        <p:nvSpPr>
          <p:cNvPr id="4" name="Freeform 6">
            <a:extLst>
              <a:ext uri="{FF2B5EF4-FFF2-40B4-BE49-F238E27FC236}">
                <a16:creationId xmlns:a16="http://schemas.microsoft.com/office/drawing/2014/main" id="{4837FCEE-6D25-0241-D555-117FA692C494}"/>
              </a:ext>
            </a:extLst>
          </p:cNvPr>
          <p:cNvSpPr/>
          <p:nvPr/>
        </p:nvSpPr>
        <p:spPr>
          <a:xfrm>
            <a:off x="1055369" y="3424033"/>
            <a:ext cx="6752319"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algn="justLow" rtl="1"/>
            <a:r>
              <a:rPr lang="ar-SA" sz="3200" dirty="0">
                <a:solidFill>
                  <a:srgbClr val="022A3C"/>
                </a:solidFill>
                <a:latin typeface="DIN NEXT™ ARABIC ULTRALIGHT" panose="020B0203020203050203" pitchFamily="34" charset="-78"/>
                <a:cs typeface="DIN NEXT™ ARABIC ULTRALIGHT" panose="020B0203020203050203" pitchFamily="34" charset="-78"/>
              </a:rPr>
              <a:t>يسرنا في شركة إعمار للتطوير و الاستثمار العقاري , بصفتنا وكيل البيع القضائي المعتمد من مركز الاسناد والتصفية (إنفاذ) أن نقدم تقريرنا الخاص بمخرجات مزاد آفاق الذي عقد في يوم الاحد الموافق 04/08/2024م واستمر حتى يوم الخميس الموافق 22/08/2024م</a:t>
            </a:r>
          </a:p>
          <a:p>
            <a:pPr algn="justLow" rtl="1"/>
            <a:r>
              <a:rPr lang="ar-SA" sz="3200" dirty="0">
                <a:solidFill>
                  <a:srgbClr val="022A3C"/>
                </a:solidFill>
                <a:latin typeface="DIN NEXT™ ARABIC ULTRALIGHT" panose="020B0203020203050203" pitchFamily="34" charset="-78"/>
                <a:cs typeface="DIN NEXT™ ARABIC ULTRALIGHT" panose="020B0203020203050203" pitchFamily="34" charset="-78"/>
              </a:rPr>
              <a:t>حيث أقيم المزاد في منتجع أنتولا في حي الرمال</a:t>
            </a:r>
          </a:p>
          <a:p>
            <a:pPr algn="justLow" rtl="1"/>
            <a:r>
              <a:rPr lang="ar-SA" sz="3200" dirty="0">
                <a:solidFill>
                  <a:srgbClr val="022A3C"/>
                </a:solidFill>
                <a:latin typeface="DIN NEXT™ ARABIC ULTRALIGHT" panose="020B0203020203050203" pitchFamily="34" charset="-78"/>
                <a:cs typeface="DIN NEXT™ ARABIC ULTRALIGHT" panose="020B0203020203050203" pitchFamily="34" charset="-78"/>
              </a:rPr>
              <a:t>وتم بحمد الله وتوفيقه تحقيق مبيعات بلغت </a:t>
            </a:r>
            <a:r>
              <a:rPr lang="ar-SA" sz="3200" b="1" dirty="0">
                <a:solidFill>
                  <a:srgbClr val="022A3C"/>
                </a:solidFill>
                <a:latin typeface="DIN NEXT™ ARABIC ULTRALIGHT" panose="020B0203020203050203" pitchFamily="34" charset="-78"/>
                <a:cs typeface="DIN NEXT™ ARABIC ULTRALIGHT" panose="020B0203020203050203" pitchFamily="34" charset="-78"/>
              </a:rPr>
              <a:t>حوالي </a:t>
            </a:r>
            <a:r>
              <a:rPr lang="en-GB" sz="3200" b="1" dirty="0">
                <a:solidFill>
                  <a:srgbClr val="022A3C"/>
                </a:solidFill>
                <a:latin typeface="DIN NEXT™ ARABIC ULTRALIGHT" panose="020B0203020203050203" pitchFamily="34" charset="-78"/>
                <a:cs typeface="DIN NEXT™ ARABIC ULTRALIGHT" panose="020B0203020203050203" pitchFamily="34" charset="-78"/>
              </a:rPr>
              <a:t>.00</a:t>
            </a:r>
            <a:r>
              <a:rPr lang="ar-SA" sz="3200" b="1" dirty="0">
                <a:solidFill>
                  <a:srgbClr val="022A3C"/>
                </a:solidFill>
                <a:latin typeface="DIN NEXT™ ARABIC ULTRALIGHT" panose="020B0203020203050203" pitchFamily="34" charset="-78"/>
                <a:cs typeface="DIN NEXT™ ARABIC ULTRALIGHT" panose="020B0203020203050203" pitchFamily="34" charset="-78"/>
              </a:rPr>
              <a:t>1.138.061</a:t>
            </a:r>
            <a:r>
              <a:rPr lang="en-GB" sz="3200" dirty="0">
                <a:solidFill>
                  <a:srgbClr val="022A3C"/>
                </a:solidFill>
                <a:latin typeface="DIN NEXT™ ARABIC ULTRALIGHT" panose="020B0203020203050203" pitchFamily="34" charset="-78"/>
                <a:cs typeface="DIN NEXT™ ARABIC ULTRALIGHT" panose="020B0203020203050203" pitchFamily="34" charset="-78"/>
              </a:rPr>
              <a:t>.</a:t>
            </a:r>
            <a:r>
              <a:rPr lang="ar-SA" sz="3200" dirty="0">
                <a:solidFill>
                  <a:srgbClr val="022A3C"/>
                </a:solidFill>
                <a:latin typeface="DIN NEXT™ ARABIC ULTRALIGHT" panose="020B0203020203050203" pitchFamily="34" charset="-78"/>
                <a:cs typeface="DIN NEXT™ ARABIC ULTRALIGHT" panose="020B0203020203050203" pitchFamily="34" charset="-78"/>
              </a:rPr>
              <a:t>مليون ومائة وثمان وثلاثون  </a:t>
            </a:r>
            <a:r>
              <a:rPr lang="ar-SA" sz="3200">
                <a:solidFill>
                  <a:srgbClr val="022A3C"/>
                </a:solidFill>
                <a:latin typeface="DIN NEXT™ ARABIC ULTRALIGHT" panose="020B0203020203050203" pitchFamily="34" charset="-78"/>
                <a:cs typeface="DIN NEXT™ ARABIC ULTRALIGHT" panose="020B0203020203050203" pitchFamily="34" charset="-78"/>
              </a:rPr>
              <a:t>الف واحد </a:t>
            </a:r>
            <a:r>
              <a:rPr lang="ar-SA" sz="3200" dirty="0">
                <a:solidFill>
                  <a:srgbClr val="022A3C"/>
                </a:solidFill>
                <a:latin typeface="DIN NEXT™ ARABIC ULTRALIGHT" panose="020B0203020203050203" pitchFamily="34" charset="-78"/>
                <a:cs typeface="DIN NEXT™ ARABIC ULTRALIGHT" panose="020B0203020203050203" pitchFamily="34" charset="-78"/>
              </a:rPr>
              <a:t>وستون ريال سعودي   </a:t>
            </a:r>
          </a:p>
        </p:txBody>
      </p:sp>
      <p:sp>
        <p:nvSpPr>
          <p:cNvPr id="2" name="TextBox 13">
            <a:extLst>
              <a:ext uri="{FF2B5EF4-FFF2-40B4-BE49-F238E27FC236}">
                <a16:creationId xmlns:a16="http://schemas.microsoft.com/office/drawing/2014/main" id="{256C81AD-CE67-78E3-5F28-801B5568D60B}"/>
              </a:ext>
            </a:extLst>
          </p:cNvPr>
          <p:cNvSpPr txBox="1"/>
          <p:nvPr/>
        </p:nvSpPr>
        <p:spPr>
          <a:xfrm>
            <a:off x="297767" y="796237"/>
            <a:ext cx="8255000" cy="721351"/>
          </a:xfrm>
          <a:prstGeom prst="rect">
            <a:avLst/>
          </a:prstGeom>
        </p:spPr>
        <p:txBody>
          <a:bodyPr wrap="square" lIns="0" tIns="0" rIns="0" bIns="0" rtlCol="0" anchor="t">
            <a:spAutoFit/>
          </a:bodyPr>
          <a:lstStyle/>
          <a:p>
            <a:pPr algn="ctr" rtl="1">
              <a:lnSpc>
                <a:spcPts val="6282"/>
              </a:lnSpc>
            </a:pPr>
            <a:r>
              <a:rPr lang="ar-SA" sz="3200" dirty="0">
                <a:solidFill>
                  <a:srgbClr val="022A3C"/>
                </a:solidFill>
                <a:latin typeface="DIN NEXT™ ARABIC BLACK" panose="020B0A03020203050203" pitchFamily="34" charset="-78"/>
                <a:cs typeface="DIN NEXT™ ARABIC BLACK" panose="020B0A03020203050203" pitchFamily="34" charset="-78"/>
              </a:rPr>
              <a:t>بسم الله الرحمن الرحيم</a:t>
            </a:r>
          </a:p>
        </p:txBody>
      </p:sp>
    </p:spTree>
    <p:extLst>
      <p:ext uri="{BB962C8B-B14F-4D97-AF65-F5344CB8AC3E}">
        <p14:creationId xmlns:p14="http://schemas.microsoft.com/office/powerpoint/2010/main" val="3351315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abstract connection in pale grey background">
            <a:extLst>
              <a:ext uri="{FF2B5EF4-FFF2-40B4-BE49-F238E27FC236}">
                <a16:creationId xmlns:a16="http://schemas.microsoft.com/office/drawing/2014/main" id="{EB2A29F1-C1E5-044D-D9C1-CCD140C56937}"/>
              </a:ext>
            </a:extLst>
          </p:cNvPr>
          <p:cNvPicPr>
            <a:picLocks/>
          </p:cNvPicPr>
          <p:nvPr/>
        </p:nvPicPr>
        <p:blipFill>
          <a:blip r:embed="rId2">
            <a:extLst>
              <a:ext uri="{28A0092B-C50C-407E-A947-70E740481C1C}">
                <a14:useLocalDpi xmlns:a14="http://schemas.microsoft.com/office/drawing/2010/main" val="0"/>
              </a:ext>
            </a:extLst>
          </a:blip>
          <a:srcRect r="21250"/>
          <a:stretch/>
        </p:blipFill>
        <p:spPr>
          <a:xfrm>
            <a:off x="20" y="5"/>
            <a:ext cx="9000000" cy="11160000"/>
          </a:xfrm>
          <a:prstGeom prst="rect">
            <a:avLst/>
          </a:prstGeom>
        </p:spPr>
      </p:pic>
      <p:sp>
        <p:nvSpPr>
          <p:cNvPr id="4" name="Freeform 6">
            <a:extLst>
              <a:ext uri="{FF2B5EF4-FFF2-40B4-BE49-F238E27FC236}">
                <a16:creationId xmlns:a16="http://schemas.microsoft.com/office/drawing/2014/main" id="{DFEE5478-4B5D-E2AF-B061-69A8CC91C4BC}"/>
              </a:ext>
            </a:extLst>
          </p:cNvPr>
          <p:cNvSpPr/>
          <p:nvPr/>
        </p:nvSpPr>
        <p:spPr>
          <a:xfrm>
            <a:off x="637431" y="633334"/>
            <a:ext cx="7594208"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algn="r" rtl="1"/>
            <a:r>
              <a:rPr lang="ar-SA" sz="2747" dirty="0">
                <a:solidFill>
                  <a:srgbClr val="022A3C"/>
                </a:solidFill>
                <a:latin typeface="DIN NEXT™ ARABIC BOLD" panose="020B0803020203050203" pitchFamily="34" charset="-78"/>
                <a:cs typeface="DIN NEXT™ ARABIC BOLD" panose="020B0803020203050203" pitchFamily="34" charset="-78"/>
              </a:rPr>
              <a:t>تعلن شركة أعمار العقارية</a:t>
            </a:r>
          </a:p>
          <a:p>
            <a:pPr algn="r" rtl="1"/>
            <a:r>
              <a:rPr lang="ar-SA" sz="2747" dirty="0">
                <a:solidFill>
                  <a:srgbClr val="022A3C"/>
                </a:solidFill>
                <a:latin typeface="DIN NEXT™ ARABIC BOLD" panose="020B0803020203050203" pitchFamily="34" charset="-78"/>
                <a:cs typeface="DIN NEXT™ ARABIC BOLD" panose="020B0803020203050203" pitchFamily="34" charset="-78"/>
              </a:rPr>
              <a:t>عن البيع بالمزاد الخاص شقة 5/1</a:t>
            </a:r>
          </a:p>
        </p:txBody>
      </p:sp>
      <p:pic>
        <p:nvPicPr>
          <p:cNvPr id="5" name="Picture 4" descr="A black clock with a white background&#10;&#10;Description automatically generated">
            <a:extLst>
              <a:ext uri="{FF2B5EF4-FFF2-40B4-BE49-F238E27FC236}">
                <a16:creationId xmlns:a16="http://schemas.microsoft.com/office/drawing/2014/main" id="{8BD712A8-5BC7-56B8-BE8F-36CC043B9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091" y="4844870"/>
            <a:ext cx="905275" cy="905275"/>
          </a:xfrm>
          <a:prstGeom prst="rect">
            <a:avLst/>
          </a:prstGeom>
        </p:spPr>
      </p:pic>
      <p:pic>
        <p:nvPicPr>
          <p:cNvPr id="6" name="Picture 5" descr="A black and white calendar icon&#10;&#10;Description automatically generated">
            <a:extLst>
              <a:ext uri="{FF2B5EF4-FFF2-40B4-BE49-F238E27FC236}">
                <a16:creationId xmlns:a16="http://schemas.microsoft.com/office/drawing/2014/main" id="{0B1221B2-FD1E-362F-21EC-CAD7813D75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585" y="6516073"/>
            <a:ext cx="702288" cy="702288"/>
          </a:xfrm>
          <a:prstGeom prst="rect">
            <a:avLst/>
          </a:prstGeom>
        </p:spPr>
      </p:pic>
      <p:sp>
        <p:nvSpPr>
          <p:cNvPr id="7" name="Google Shape;607;p35">
            <a:extLst>
              <a:ext uri="{FF2B5EF4-FFF2-40B4-BE49-F238E27FC236}">
                <a16:creationId xmlns:a16="http://schemas.microsoft.com/office/drawing/2014/main" id="{D2B5D5CB-078E-8C75-4B78-7AC71F441744}"/>
              </a:ext>
            </a:extLst>
          </p:cNvPr>
          <p:cNvSpPr/>
          <p:nvPr/>
        </p:nvSpPr>
        <p:spPr>
          <a:xfrm>
            <a:off x="767901" y="3450286"/>
            <a:ext cx="7432734" cy="4986903"/>
          </a:xfrm>
          <a:prstGeom prst="roundRect">
            <a:avLst>
              <a:gd name="adj" fmla="val 6257"/>
            </a:avLst>
          </a:prstGeom>
          <a:noFill/>
          <a:ln w="9525" cap="flat" cmpd="sng">
            <a:solidFill>
              <a:schemeClr val="dk2"/>
            </a:solidFill>
            <a:prstDash val="solid"/>
            <a:round/>
            <a:headEnd type="none" w="sm" len="sm"/>
            <a:tailEnd type="none" w="sm" len="sm"/>
          </a:ln>
        </p:spPr>
        <p:txBody>
          <a:bodyPr spcFirstLastPara="1" wrap="square" lIns="108731" tIns="108731" rIns="108731" bIns="108731" anchor="ctr" anchorCtr="0">
            <a:noAutofit/>
          </a:bodyPr>
          <a:lstStyle/>
          <a:p>
            <a:endParaRPr sz="2140"/>
          </a:p>
        </p:txBody>
      </p:sp>
      <p:sp>
        <p:nvSpPr>
          <p:cNvPr id="8" name="Flowchart: Alternate Process 7">
            <a:extLst>
              <a:ext uri="{FF2B5EF4-FFF2-40B4-BE49-F238E27FC236}">
                <a16:creationId xmlns:a16="http://schemas.microsoft.com/office/drawing/2014/main" id="{745A1BB9-AAE2-2671-6B63-8B46A7E114B2}"/>
              </a:ext>
            </a:extLst>
          </p:cNvPr>
          <p:cNvSpPr/>
          <p:nvPr/>
        </p:nvSpPr>
        <p:spPr>
          <a:xfrm>
            <a:off x="3299366" y="2948099"/>
            <a:ext cx="2276411" cy="974107"/>
          </a:xfrm>
          <a:prstGeom prst="flowChartAlternateProcess">
            <a:avLst/>
          </a:prstGeom>
          <a:solidFill>
            <a:srgbClr val="022A3C"/>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2747" dirty="0">
                <a:solidFill>
                  <a:schemeClr val="bg1"/>
                </a:solidFill>
                <a:latin typeface="DIN NEXT™ ARABIC BOLD" panose="020B0803020203050203" pitchFamily="34" charset="-78"/>
                <a:cs typeface="DIN NEXT™ ARABIC BOLD" panose="020B0803020203050203" pitchFamily="34" charset="-78"/>
              </a:rPr>
              <a:t>موعد المزاد</a:t>
            </a:r>
            <a:endParaRPr lang="en-GB" sz="2747" dirty="0">
              <a:solidFill>
                <a:schemeClr val="bg1"/>
              </a:solidFill>
              <a:latin typeface="DIN NEXT™ ARABIC BOLD" panose="020B0803020203050203" pitchFamily="34" charset="-78"/>
              <a:cs typeface="DIN NEXT™ ARABIC BOLD" panose="020B0803020203050203" pitchFamily="34" charset="-78"/>
            </a:endParaRPr>
          </a:p>
        </p:txBody>
      </p:sp>
      <p:graphicFrame>
        <p:nvGraphicFramePr>
          <p:cNvPr id="9" name="Table 8">
            <a:extLst>
              <a:ext uri="{FF2B5EF4-FFF2-40B4-BE49-F238E27FC236}">
                <a16:creationId xmlns:a16="http://schemas.microsoft.com/office/drawing/2014/main" id="{1D71C30A-4496-E7DE-F151-8F0CFE57C713}"/>
              </a:ext>
            </a:extLst>
          </p:cNvPr>
          <p:cNvGraphicFramePr>
            <a:graphicFrameLocks noGrp="1"/>
          </p:cNvGraphicFramePr>
          <p:nvPr>
            <p:extLst>
              <p:ext uri="{D42A27DB-BD31-4B8C-83A1-F6EECF244321}">
                <p14:modId xmlns:p14="http://schemas.microsoft.com/office/powerpoint/2010/main" val="681496678"/>
              </p:ext>
            </p:extLst>
          </p:nvPr>
        </p:nvGraphicFramePr>
        <p:xfrm>
          <a:off x="1188177" y="4224691"/>
          <a:ext cx="6511346" cy="3824881"/>
        </p:xfrm>
        <a:graphic>
          <a:graphicData uri="http://schemas.openxmlformats.org/drawingml/2006/table">
            <a:tbl>
              <a:tblPr firstRow="1" bandRow="1">
                <a:tableStyleId>{5940675A-B579-460E-94D1-54222C63F5DA}</a:tableStyleId>
              </a:tblPr>
              <a:tblGrid>
                <a:gridCol w="3255673">
                  <a:extLst>
                    <a:ext uri="{9D8B030D-6E8A-4147-A177-3AD203B41FA5}">
                      <a16:colId xmlns:a16="http://schemas.microsoft.com/office/drawing/2014/main" val="2425744759"/>
                    </a:ext>
                  </a:extLst>
                </a:gridCol>
                <a:gridCol w="3255673">
                  <a:extLst>
                    <a:ext uri="{9D8B030D-6E8A-4147-A177-3AD203B41FA5}">
                      <a16:colId xmlns:a16="http://schemas.microsoft.com/office/drawing/2014/main" val="44862465"/>
                    </a:ext>
                  </a:extLst>
                </a:gridCol>
              </a:tblGrid>
              <a:tr h="522507">
                <a:tc>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نهاية المزاد</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marL="81563" marR="81563" marT="40783" marB="40783" anchor="ctr">
                    <a:solidFill>
                      <a:srgbClr val="022A3C"/>
                    </a:solidFill>
                  </a:tcPr>
                </a:tc>
                <a:tc>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بداية المزاد</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marL="81563" marR="81563" marT="40783" marB="40783" anchor="ctr">
                    <a:solidFill>
                      <a:srgbClr val="022A3C"/>
                    </a:solidFill>
                  </a:tcPr>
                </a:tc>
                <a:extLst>
                  <a:ext uri="{0D108BD9-81ED-4DB2-BD59-A6C34878D82A}">
                    <a16:rowId xmlns:a16="http://schemas.microsoft.com/office/drawing/2014/main" val="2464911345"/>
                  </a:ext>
                </a:extLst>
              </a:tr>
              <a:tr h="1651187">
                <a:tc>
                  <a:txBody>
                    <a:bodyPr/>
                    <a:lstStyle/>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وينتهي  في تمام الساعة 8 م</a:t>
                      </a:r>
                    </a:p>
                    <a:p>
                      <a:pPr marL="0" marR="0" lvl="0" indent="0" algn="ctr" defTabSz="719907" rtl="1" eaLnBrk="1" fontAlgn="auto" latinLnBrk="0" hangingPunct="1">
                        <a:lnSpc>
                          <a:spcPct val="100000"/>
                        </a:lnSpc>
                        <a:spcBef>
                          <a:spcPts val="0"/>
                        </a:spcBef>
                        <a:spcAft>
                          <a:spcPts val="0"/>
                        </a:spcAft>
                        <a:buClrTx/>
                        <a:buSzTx/>
                        <a:buFontTx/>
                        <a:buNone/>
                        <a:tabLst/>
                        <a:defRPr/>
                      </a:pPr>
                      <a:endParaRPr lang="en-GB" sz="2000" dirty="0">
                        <a:latin typeface="DIN NEXT™ ARABIC LIGHT" panose="020B0303020203050203" pitchFamily="34" charset="-78"/>
                        <a:cs typeface="DIN NEXT™ ARABIC LIGHT" panose="020B0303020203050203" pitchFamily="34" charset="-78"/>
                      </a:endParaRPr>
                    </a:p>
                  </a:txBody>
                  <a:tcPr marL="81563" marR="81563" marT="40783" marB="40783" anchor="ctr">
                    <a:solidFill>
                      <a:schemeClr val="bg1"/>
                    </a:solidFill>
                  </a:tcPr>
                </a:tc>
                <a:tc>
                  <a:txBody>
                    <a:bodyPr/>
                    <a:lstStyle/>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يبدا المزاد من الساعة 4م</a:t>
                      </a: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txBody>
                  <a:tcPr marL="81563" marR="81563" marT="40783" marB="40783" anchor="ctr">
                    <a:solidFill>
                      <a:schemeClr val="bg1"/>
                    </a:solidFill>
                  </a:tcPr>
                </a:tc>
                <a:extLst>
                  <a:ext uri="{0D108BD9-81ED-4DB2-BD59-A6C34878D82A}">
                    <a16:rowId xmlns:a16="http://schemas.microsoft.com/office/drawing/2014/main" val="3378170619"/>
                  </a:ext>
                </a:extLst>
              </a:tr>
              <a:tr h="1651187">
                <a:tc>
                  <a:txBody>
                    <a:bodyPr/>
                    <a:lstStyle/>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وينتهي في يوم الخميس</a:t>
                      </a: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 الموافق 22/08/2024</a:t>
                      </a:r>
                      <a:endParaRPr lang="en-GB" sz="2000" dirty="0">
                        <a:latin typeface="DIN NEXT™ ARABIC LIGHT" panose="020B0303020203050203" pitchFamily="34" charset="-78"/>
                        <a:cs typeface="DIN NEXT™ ARABIC LIGHT" panose="020B0303020203050203" pitchFamily="34" charset="-78"/>
                      </a:endParaRPr>
                    </a:p>
                  </a:txBody>
                  <a:tcPr marL="81563" marR="81563" marT="40783" marB="40783" anchor="ctr">
                    <a:solidFill>
                      <a:schemeClr val="bg1"/>
                    </a:solidFill>
                  </a:tcPr>
                </a:tc>
                <a:tc>
                  <a:txBody>
                    <a:bodyPr/>
                    <a:lstStyle/>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يبدأ المزاد في يوم الاحد</a:t>
                      </a: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 الموافق 04/08/2024</a:t>
                      </a:r>
                      <a:endParaRPr lang="en-GB" sz="2000" dirty="0">
                        <a:latin typeface="DIN NEXT™ ARABIC LIGHT" panose="020B0303020203050203" pitchFamily="34" charset="-78"/>
                        <a:cs typeface="DIN NEXT™ ARABIC LIGHT" panose="020B0303020203050203" pitchFamily="34" charset="-78"/>
                      </a:endParaRPr>
                    </a:p>
                  </a:txBody>
                  <a:tcPr marL="81563" marR="81563" marT="40783" marB="40783" anchor="ctr">
                    <a:solidFill>
                      <a:schemeClr val="bg1"/>
                    </a:solidFill>
                  </a:tcPr>
                </a:tc>
                <a:extLst>
                  <a:ext uri="{0D108BD9-81ED-4DB2-BD59-A6C34878D82A}">
                    <a16:rowId xmlns:a16="http://schemas.microsoft.com/office/drawing/2014/main" val="1757169135"/>
                  </a:ext>
                </a:extLst>
              </a:tr>
            </a:tbl>
          </a:graphicData>
        </a:graphic>
      </p:graphicFrame>
      <p:pic>
        <p:nvPicPr>
          <p:cNvPr id="10" name="Picture 9" descr="A black clock with a white background&#10;&#10;Description automatically generated">
            <a:extLst>
              <a:ext uri="{FF2B5EF4-FFF2-40B4-BE49-F238E27FC236}">
                <a16:creationId xmlns:a16="http://schemas.microsoft.com/office/drawing/2014/main" id="{51B33C6D-C38A-4934-B903-6E08F9235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776" y="4845454"/>
            <a:ext cx="905275" cy="905275"/>
          </a:xfrm>
          <a:prstGeom prst="rect">
            <a:avLst/>
          </a:prstGeom>
        </p:spPr>
      </p:pic>
      <p:pic>
        <p:nvPicPr>
          <p:cNvPr id="11" name="Picture 10" descr="A black and white calendar icon&#10;&#10;Description automatically generated">
            <a:extLst>
              <a:ext uri="{FF2B5EF4-FFF2-40B4-BE49-F238E27FC236}">
                <a16:creationId xmlns:a16="http://schemas.microsoft.com/office/drawing/2014/main" id="{A70AC666-05FD-7C4E-94CA-F3EF1B2A1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7270" y="6529227"/>
            <a:ext cx="702288" cy="702288"/>
          </a:xfrm>
          <a:prstGeom prst="rect">
            <a:avLst/>
          </a:prstGeom>
        </p:spPr>
      </p:pic>
      <p:graphicFrame>
        <p:nvGraphicFramePr>
          <p:cNvPr id="15" name="Table 14">
            <a:extLst>
              <a:ext uri="{FF2B5EF4-FFF2-40B4-BE49-F238E27FC236}">
                <a16:creationId xmlns:a16="http://schemas.microsoft.com/office/drawing/2014/main" id="{4F687275-5868-9E0F-01B4-C46DBA7C46BF}"/>
              </a:ext>
            </a:extLst>
          </p:cNvPr>
          <p:cNvGraphicFramePr>
            <a:graphicFrameLocks noGrp="1"/>
          </p:cNvGraphicFramePr>
          <p:nvPr>
            <p:extLst>
              <p:ext uri="{D42A27DB-BD31-4B8C-83A1-F6EECF244321}">
                <p14:modId xmlns:p14="http://schemas.microsoft.com/office/powerpoint/2010/main" val="3270428550"/>
              </p:ext>
            </p:extLst>
          </p:nvPr>
        </p:nvGraphicFramePr>
        <p:xfrm>
          <a:off x="2299023" y="588581"/>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موعد</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المزاد</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graphicFrame>
        <p:nvGraphicFramePr>
          <p:cNvPr id="16" name="Table 15">
            <a:extLst>
              <a:ext uri="{FF2B5EF4-FFF2-40B4-BE49-F238E27FC236}">
                <a16:creationId xmlns:a16="http://schemas.microsoft.com/office/drawing/2014/main" id="{8BD453E2-5C52-78E0-9AFF-8936950D6F5A}"/>
              </a:ext>
            </a:extLst>
          </p:cNvPr>
          <p:cNvGraphicFramePr>
            <a:graphicFrameLocks noGrp="1"/>
          </p:cNvGraphicFramePr>
          <p:nvPr>
            <p:extLst>
              <p:ext uri="{D42A27DB-BD31-4B8C-83A1-F6EECF244321}">
                <p14:modId xmlns:p14="http://schemas.microsoft.com/office/powerpoint/2010/main" val="802259662"/>
              </p:ext>
            </p:extLst>
          </p:nvPr>
        </p:nvGraphicFramePr>
        <p:xfrm>
          <a:off x="819150" y="8866393"/>
          <a:ext cx="7333051" cy="781491"/>
        </p:xfrm>
        <a:graphic>
          <a:graphicData uri="http://schemas.openxmlformats.org/drawingml/2006/table">
            <a:tbl>
              <a:tblPr firstRow="1" bandRow="1">
                <a:tableStyleId>{5940675A-B579-460E-94D1-54222C63F5DA}</a:tableStyleId>
              </a:tblPr>
              <a:tblGrid>
                <a:gridCol w="6498023">
                  <a:extLst>
                    <a:ext uri="{9D8B030D-6E8A-4147-A177-3AD203B41FA5}">
                      <a16:colId xmlns:a16="http://schemas.microsoft.com/office/drawing/2014/main" val="3191021414"/>
                    </a:ext>
                  </a:extLst>
                </a:gridCol>
                <a:gridCol w="835028">
                  <a:extLst>
                    <a:ext uri="{9D8B030D-6E8A-4147-A177-3AD203B41FA5}">
                      <a16:colId xmlns:a16="http://schemas.microsoft.com/office/drawing/2014/main" val="657726678"/>
                    </a:ext>
                  </a:extLst>
                </a:gridCol>
              </a:tblGrid>
              <a:tr h="781491">
                <a:tc>
                  <a:txBody>
                    <a:bodyPr/>
                    <a:lstStyle/>
                    <a:p>
                      <a:pPr algn="ctr"/>
                      <a:r>
                        <a:rPr lang="ar-SA" sz="2747" kern="1200" dirty="0">
                          <a:solidFill>
                            <a:srgbClr val="022A3C"/>
                          </a:solidFill>
                          <a:latin typeface="DIN NEXT™ ARABIC BOLD" panose="020B0803020203050203" pitchFamily="34" charset="-78"/>
                          <a:ea typeface="+mn-ea"/>
                          <a:cs typeface="DIN NEXT™ ARABIC BOLD" panose="020B0803020203050203" pitchFamily="34" charset="-78"/>
                        </a:rPr>
                        <a:t>الرياض – حي النرجس – شارع ربيع الذهلي</a:t>
                      </a:r>
                      <a:endParaRPr lang="en-GB" sz="2747" kern="1200" dirty="0">
                        <a:solidFill>
                          <a:srgbClr val="022A3C"/>
                        </a:solidFill>
                        <a:latin typeface="DIN NEXT™ ARABIC BOLD" panose="020B0803020203050203" pitchFamily="34" charset="-78"/>
                        <a:ea typeface="+mn-ea"/>
                        <a:cs typeface="DIN NEXT™ ARABIC BOLD" panose="020B0803020203050203" pitchFamily="34" charset="-78"/>
                      </a:endParaRPr>
                    </a:p>
                  </a:txBody>
                  <a:tcPr anchor="ctr">
                    <a:solidFill>
                      <a:schemeClr val="bg1"/>
                    </a:solidFill>
                  </a:tcPr>
                </a:tc>
                <a:tc>
                  <a:txBody>
                    <a:bodyPr/>
                    <a:lstStyle/>
                    <a:p>
                      <a:endParaRPr lang="en-GB" dirty="0"/>
                    </a:p>
                  </a:txBody>
                  <a:tcPr/>
                </a:tc>
                <a:extLst>
                  <a:ext uri="{0D108BD9-81ED-4DB2-BD59-A6C34878D82A}">
                    <a16:rowId xmlns:a16="http://schemas.microsoft.com/office/drawing/2014/main" val="2353188846"/>
                  </a:ext>
                </a:extLst>
              </a:tr>
            </a:tbl>
          </a:graphicData>
        </a:graphic>
      </p:graphicFrame>
      <p:sp>
        <p:nvSpPr>
          <p:cNvPr id="19" name="Freeform 10">
            <a:hlinkClick r:id="rId5"/>
            <a:extLst>
              <a:ext uri="{FF2B5EF4-FFF2-40B4-BE49-F238E27FC236}">
                <a16:creationId xmlns:a16="http://schemas.microsoft.com/office/drawing/2014/main" id="{A5596DEA-AC3E-242E-170C-CCB28ED20613}"/>
              </a:ext>
            </a:extLst>
          </p:cNvPr>
          <p:cNvSpPr/>
          <p:nvPr/>
        </p:nvSpPr>
        <p:spPr>
          <a:xfrm>
            <a:off x="7484434" y="8984899"/>
            <a:ext cx="544477" cy="544477"/>
          </a:xfrm>
          <a:custGeom>
            <a:avLst/>
            <a:gdLst/>
            <a:ahLst/>
            <a:cxnLst/>
            <a:rect l="l" t="t" r="r" b="b"/>
            <a:pathLst>
              <a:path w="610416" h="610416">
                <a:moveTo>
                  <a:pt x="0" y="0"/>
                </a:moveTo>
                <a:lnTo>
                  <a:pt x="610415" y="0"/>
                </a:lnTo>
                <a:lnTo>
                  <a:pt x="610415" y="610415"/>
                </a:lnTo>
                <a:lnTo>
                  <a:pt x="0" y="6104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606" dirty="0"/>
          </a:p>
        </p:txBody>
      </p:sp>
      <p:graphicFrame>
        <p:nvGraphicFramePr>
          <p:cNvPr id="20" name="Table 19">
            <a:extLst>
              <a:ext uri="{FF2B5EF4-FFF2-40B4-BE49-F238E27FC236}">
                <a16:creationId xmlns:a16="http://schemas.microsoft.com/office/drawing/2014/main" id="{CB7F843B-CC06-3970-9FF0-008852224494}"/>
              </a:ext>
            </a:extLst>
          </p:cNvPr>
          <p:cNvGraphicFramePr>
            <a:graphicFrameLocks noGrp="1"/>
          </p:cNvGraphicFramePr>
          <p:nvPr>
            <p:extLst>
              <p:ext uri="{D42A27DB-BD31-4B8C-83A1-F6EECF244321}">
                <p14:modId xmlns:p14="http://schemas.microsoft.com/office/powerpoint/2010/main" val="3729536969"/>
              </p:ext>
            </p:extLst>
          </p:nvPr>
        </p:nvGraphicFramePr>
        <p:xfrm>
          <a:off x="1599782" y="10079262"/>
          <a:ext cx="5564260" cy="578880"/>
        </p:xfrm>
        <a:graphic>
          <a:graphicData uri="http://schemas.openxmlformats.org/drawingml/2006/table">
            <a:tbl>
              <a:tblPr firstRow="1" bandRow="1">
                <a:tableStyleId>{5940675A-B579-460E-94D1-54222C63F5DA}</a:tableStyleId>
              </a:tblPr>
              <a:tblGrid>
                <a:gridCol w="2782130">
                  <a:extLst>
                    <a:ext uri="{9D8B030D-6E8A-4147-A177-3AD203B41FA5}">
                      <a16:colId xmlns:a16="http://schemas.microsoft.com/office/drawing/2014/main" val="566352303"/>
                    </a:ext>
                  </a:extLst>
                </a:gridCol>
                <a:gridCol w="2782130">
                  <a:extLst>
                    <a:ext uri="{9D8B030D-6E8A-4147-A177-3AD203B41FA5}">
                      <a16:colId xmlns:a16="http://schemas.microsoft.com/office/drawing/2014/main" val="1184959926"/>
                    </a:ext>
                  </a:extLst>
                </a:gridCol>
              </a:tblGrid>
              <a:tr h="578880">
                <a:tc>
                  <a:txBody>
                    <a:bodyPr/>
                    <a:lstStyle/>
                    <a:p>
                      <a:endParaRPr lang="en-GB" sz="2400" dirty="0"/>
                    </a:p>
                  </a:txBody>
                  <a:tcPr marL="81563" marR="81563" marT="40783" marB="40783" anchor="ctr">
                    <a:solidFill>
                      <a:schemeClr val="bg1"/>
                    </a:solidFill>
                  </a:tcPr>
                </a:tc>
                <a:tc>
                  <a:txBody>
                    <a:bodyPr/>
                    <a:lstStyle/>
                    <a:p>
                      <a:pPr algn="ctr"/>
                      <a:r>
                        <a:rPr lang="ar-SA" sz="2400" dirty="0">
                          <a:latin typeface="DIN NEXT™ ARABIC MEDIUM" panose="020B0603020203050203" pitchFamily="34" charset="-78"/>
                          <a:cs typeface="DIN NEXT™ ARABIC MEDIUM" panose="020B0603020203050203" pitchFamily="34" charset="-78"/>
                        </a:rPr>
                        <a:t>للوصول للعقار</a:t>
                      </a:r>
                      <a:endParaRPr lang="en-GB" sz="2400" dirty="0">
                        <a:latin typeface="DIN NEXT™ ARABIC MEDIUM" panose="020B0603020203050203" pitchFamily="34" charset="-78"/>
                        <a:cs typeface="DIN NEXT™ ARABIC MEDIUM" panose="020B0603020203050203" pitchFamily="34" charset="-78"/>
                      </a:endParaRPr>
                    </a:p>
                  </a:txBody>
                  <a:tcPr marL="81563" marR="81563" marT="40783" marB="40783" anchor="ctr">
                    <a:solidFill>
                      <a:schemeClr val="bg1"/>
                    </a:solidFill>
                  </a:tcPr>
                </a:tc>
                <a:extLst>
                  <a:ext uri="{0D108BD9-81ED-4DB2-BD59-A6C34878D82A}">
                    <a16:rowId xmlns:a16="http://schemas.microsoft.com/office/drawing/2014/main" val="4560443"/>
                  </a:ext>
                </a:extLst>
              </a:tr>
            </a:tbl>
          </a:graphicData>
        </a:graphic>
      </p:graphicFrame>
      <p:grpSp>
        <p:nvGrpSpPr>
          <p:cNvPr id="21" name="Group 9">
            <a:extLst>
              <a:ext uri="{FF2B5EF4-FFF2-40B4-BE49-F238E27FC236}">
                <a16:creationId xmlns:a16="http://schemas.microsoft.com/office/drawing/2014/main" id="{5DCC0CCF-5F54-E707-ECE4-564368494735}"/>
              </a:ext>
            </a:extLst>
          </p:cNvPr>
          <p:cNvGrpSpPr/>
          <p:nvPr/>
        </p:nvGrpSpPr>
        <p:grpSpPr>
          <a:xfrm>
            <a:off x="1599783" y="10079261"/>
            <a:ext cx="2794168" cy="578881"/>
            <a:chOff x="-4" y="-81585"/>
            <a:chExt cx="8642889" cy="987225"/>
          </a:xfrm>
          <a:solidFill>
            <a:srgbClr val="022A3C"/>
          </a:solidFill>
          <a:scene3d>
            <a:camera prst="orthographicFront">
              <a:rot lat="0" lon="0" rev="0"/>
            </a:camera>
            <a:lightRig rig="glow" dir="t">
              <a:rot lat="0" lon="0" rev="4800000"/>
            </a:lightRig>
          </a:scene3d>
        </p:grpSpPr>
        <p:sp>
          <p:nvSpPr>
            <p:cNvPr id="22" name="Freeform 10">
              <a:hlinkClick r:id="rId8"/>
              <a:extLst>
                <a:ext uri="{FF2B5EF4-FFF2-40B4-BE49-F238E27FC236}">
                  <a16:creationId xmlns:a16="http://schemas.microsoft.com/office/drawing/2014/main" id="{740A1C70-6D14-D0A3-5D17-E18A41895349}"/>
                </a:ext>
              </a:extLst>
            </p:cNvPr>
            <p:cNvSpPr/>
            <p:nvPr/>
          </p:nvSpPr>
          <p:spPr>
            <a:xfrm>
              <a:off x="-4" y="-81585"/>
              <a:ext cx="8642889" cy="987225"/>
            </a:xfrm>
            <a:custGeom>
              <a:avLst/>
              <a:gdLst/>
              <a:ahLst/>
              <a:cxnLst/>
              <a:rect l="l" t="t" r="r" b="b"/>
              <a:pathLst>
                <a:path w="8050931" h="987225">
                  <a:moveTo>
                    <a:pt x="7926470" y="987225"/>
                  </a:moveTo>
                  <a:lnTo>
                    <a:pt x="124460" y="987225"/>
                  </a:lnTo>
                  <a:cubicBezTo>
                    <a:pt x="55880" y="987225"/>
                    <a:pt x="0" y="931345"/>
                    <a:pt x="0" y="862765"/>
                  </a:cubicBezTo>
                  <a:lnTo>
                    <a:pt x="0" y="124460"/>
                  </a:lnTo>
                  <a:cubicBezTo>
                    <a:pt x="0" y="55880"/>
                    <a:pt x="55880" y="0"/>
                    <a:pt x="124460" y="0"/>
                  </a:cubicBezTo>
                  <a:lnTo>
                    <a:pt x="7926471" y="0"/>
                  </a:lnTo>
                  <a:cubicBezTo>
                    <a:pt x="7995051" y="0"/>
                    <a:pt x="8050931" y="55880"/>
                    <a:pt x="8050931" y="124460"/>
                  </a:cubicBezTo>
                  <a:lnTo>
                    <a:pt x="8050931" y="862765"/>
                  </a:lnTo>
                  <a:cubicBezTo>
                    <a:pt x="8050931" y="931345"/>
                    <a:pt x="7995051" y="987225"/>
                    <a:pt x="7926471" y="987225"/>
                  </a:cubicBezTo>
                  <a:close/>
                </a:path>
              </a:pathLst>
            </a:custGeom>
            <a:grpFill/>
            <a:ln>
              <a:noFill/>
            </a:ln>
            <a:effectLst>
              <a:outerShdw blurRad="190500" dist="228600" dir="2700000" algn="ctr">
                <a:srgbClr val="000000">
                  <a:alpha val="30000"/>
                </a:srgbClr>
              </a:outerShdw>
            </a:effectLst>
            <a:sp3d prstMaterial="matte">
              <a:bevelT w="127000" h="63500"/>
            </a:sp3d>
          </p:spPr>
          <p:txBody>
            <a:bodyPr/>
            <a:lstStyle/>
            <a:p>
              <a:endParaRPr lang="en-GB" sz="1071" dirty="0"/>
            </a:p>
          </p:txBody>
        </p:sp>
      </p:grpSp>
      <p:sp>
        <p:nvSpPr>
          <p:cNvPr id="23" name="TextBox 13">
            <a:hlinkClick r:id="rId8"/>
            <a:extLst>
              <a:ext uri="{FF2B5EF4-FFF2-40B4-BE49-F238E27FC236}">
                <a16:creationId xmlns:a16="http://schemas.microsoft.com/office/drawing/2014/main" id="{8717F74F-61CA-16AB-B360-CC4BC6AA52CD}"/>
              </a:ext>
            </a:extLst>
          </p:cNvPr>
          <p:cNvSpPr txBox="1"/>
          <p:nvPr/>
        </p:nvSpPr>
        <p:spPr>
          <a:xfrm>
            <a:off x="1987663" y="9900632"/>
            <a:ext cx="2061403" cy="712696"/>
          </a:xfrm>
          <a:prstGeom prst="rect">
            <a:avLst/>
          </a:prstGeom>
        </p:spPr>
        <p:txBody>
          <a:bodyPr wrap="square" lIns="0" tIns="0" rIns="0" bIns="0" rtlCol="0" anchor="t">
            <a:spAutoFit/>
          </a:bodyPr>
          <a:lstStyle/>
          <a:p>
            <a:pPr algn="ctr">
              <a:lnSpc>
                <a:spcPts val="6282"/>
              </a:lnSpc>
            </a:pPr>
            <a:r>
              <a:rPr lang="ar-SA" sz="3330" dirty="0">
                <a:solidFill>
                  <a:schemeClr val="bg1"/>
                </a:solidFill>
                <a:latin typeface="DIN NEXT™ ARABIC HEAVY" panose="020B0903020203050203" pitchFamily="34" charset="-78"/>
                <a:cs typeface="DIN NEXT™ ARABIC HEAVY" panose="020B0903020203050203" pitchFamily="34" charset="-78"/>
              </a:rPr>
              <a:t>اضغط هنا</a:t>
            </a:r>
          </a:p>
        </p:txBody>
      </p:sp>
      <p:pic>
        <p:nvPicPr>
          <p:cNvPr id="12" name="Picture 11" descr="A black clock with a white background&#10;&#10;Description automatically generated">
            <a:extLst>
              <a:ext uri="{FF2B5EF4-FFF2-40B4-BE49-F238E27FC236}">
                <a16:creationId xmlns:a16="http://schemas.microsoft.com/office/drawing/2014/main" id="{2F697A67-3103-A9CB-D2D0-96424FE91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526" y="4845454"/>
            <a:ext cx="905275" cy="905275"/>
          </a:xfrm>
          <a:prstGeom prst="rect">
            <a:avLst/>
          </a:prstGeom>
        </p:spPr>
      </p:pic>
      <p:pic>
        <p:nvPicPr>
          <p:cNvPr id="13" name="Picture 12" descr="A black and white calendar icon&#10;&#10;Description automatically generated">
            <a:extLst>
              <a:ext uri="{FF2B5EF4-FFF2-40B4-BE49-F238E27FC236}">
                <a16:creationId xmlns:a16="http://schemas.microsoft.com/office/drawing/2014/main" id="{0A9309BD-FB63-EB84-4797-FFE0AFD5F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7820" y="6567327"/>
            <a:ext cx="702288" cy="702288"/>
          </a:xfrm>
          <a:prstGeom prst="rect">
            <a:avLst/>
          </a:prstGeom>
        </p:spPr>
      </p:pic>
    </p:spTree>
    <p:extLst>
      <p:ext uri="{BB962C8B-B14F-4D97-AF65-F5344CB8AC3E}">
        <p14:creationId xmlns:p14="http://schemas.microsoft.com/office/powerpoint/2010/main" val="1308863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BBE23-C6CE-7136-F45F-374C4B29C10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877A71A-FCD4-B654-08EC-E73C41154D4E}"/>
              </a:ext>
            </a:extLst>
          </p:cNvPr>
          <p:cNvPicPr>
            <a:picLocks noChangeAspect="1"/>
          </p:cNvPicPr>
          <p:nvPr/>
        </p:nvPicPr>
        <p:blipFill>
          <a:blip r:embed="rId3"/>
          <a:stretch>
            <a:fillRect/>
          </a:stretch>
        </p:blipFill>
        <p:spPr>
          <a:xfrm>
            <a:off x="16302" y="-1"/>
            <a:ext cx="8966933" cy="11123613"/>
          </a:xfrm>
          <a:prstGeom prst="rect">
            <a:avLst/>
          </a:prstGeom>
        </p:spPr>
      </p:pic>
      <p:pic>
        <p:nvPicPr>
          <p:cNvPr id="2" name="Picture 1" descr="An abstract connection in pale grey background">
            <a:extLst>
              <a:ext uri="{FF2B5EF4-FFF2-40B4-BE49-F238E27FC236}">
                <a16:creationId xmlns:a16="http://schemas.microsoft.com/office/drawing/2014/main" id="{3F5631A8-5F97-50A8-9EAD-9446616BBE40}"/>
              </a:ext>
            </a:extLst>
          </p:cNvPr>
          <p:cNvPicPr>
            <a:picLocks noChangeAspect="1"/>
          </p:cNvPicPr>
          <p:nvPr/>
        </p:nvPicPr>
        <p:blipFill>
          <a:blip r:embed="rId4">
            <a:extLst>
              <a:ext uri="{28A0092B-C50C-407E-A947-70E740481C1C}">
                <a14:useLocalDpi xmlns:a14="http://schemas.microsoft.com/office/drawing/2010/main" val="0"/>
              </a:ext>
            </a:extLst>
          </a:blip>
          <a:srcRect r="21250"/>
          <a:stretch/>
        </p:blipFill>
        <p:spPr>
          <a:xfrm>
            <a:off x="4" y="2347707"/>
            <a:ext cx="8999533" cy="6428200"/>
          </a:xfrm>
          <a:prstGeom prst="rect">
            <a:avLst/>
          </a:prstGeom>
          <a:solidFill>
            <a:schemeClr val="tx2">
              <a:lumMod val="50000"/>
              <a:lumOff val="50000"/>
            </a:schemeClr>
          </a:solidFill>
        </p:spPr>
      </p:pic>
      <p:sp>
        <p:nvSpPr>
          <p:cNvPr id="22" name="Rectangle 21">
            <a:extLst>
              <a:ext uri="{FF2B5EF4-FFF2-40B4-BE49-F238E27FC236}">
                <a16:creationId xmlns:a16="http://schemas.microsoft.com/office/drawing/2014/main" id="{44536131-FE0C-F4C1-139C-CE8BC0026161}"/>
              </a:ext>
            </a:extLst>
          </p:cNvPr>
          <p:cNvSpPr/>
          <p:nvPr/>
        </p:nvSpPr>
        <p:spPr>
          <a:xfrm>
            <a:off x="0" y="2339908"/>
            <a:ext cx="8999533" cy="6435998"/>
          </a:xfrm>
          <a:prstGeom prst="rect">
            <a:avLst/>
          </a:prstGeom>
          <a:solidFill>
            <a:srgbClr val="058774">
              <a:alpha val="4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SA" sz="1529" dirty="0"/>
          </a:p>
        </p:txBody>
      </p:sp>
      <p:graphicFrame>
        <p:nvGraphicFramePr>
          <p:cNvPr id="3" name="Table 2">
            <a:extLst>
              <a:ext uri="{FF2B5EF4-FFF2-40B4-BE49-F238E27FC236}">
                <a16:creationId xmlns:a16="http://schemas.microsoft.com/office/drawing/2014/main" id="{E51C3DCF-10D6-AEBE-5AA8-5B7436701C20}"/>
              </a:ext>
            </a:extLst>
          </p:cNvPr>
          <p:cNvGraphicFramePr>
            <a:graphicFrameLocks noGrp="1"/>
          </p:cNvGraphicFramePr>
          <p:nvPr/>
        </p:nvGraphicFramePr>
        <p:xfrm>
          <a:off x="157419" y="2473392"/>
          <a:ext cx="8659566" cy="6129657"/>
        </p:xfrm>
        <a:graphic>
          <a:graphicData uri="http://schemas.openxmlformats.org/drawingml/2006/table">
            <a:tbl>
              <a:tblPr firstRow="1" bandRow="1">
                <a:tableStyleId>{5940675A-B579-460E-94D1-54222C63F5DA}</a:tableStyleId>
              </a:tblPr>
              <a:tblGrid>
                <a:gridCol w="1731913">
                  <a:extLst>
                    <a:ext uri="{9D8B030D-6E8A-4147-A177-3AD203B41FA5}">
                      <a16:colId xmlns:a16="http://schemas.microsoft.com/office/drawing/2014/main" val="1312817476"/>
                    </a:ext>
                  </a:extLst>
                </a:gridCol>
                <a:gridCol w="1731913">
                  <a:extLst>
                    <a:ext uri="{9D8B030D-6E8A-4147-A177-3AD203B41FA5}">
                      <a16:colId xmlns:a16="http://schemas.microsoft.com/office/drawing/2014/main" val="1030547937"/>
                    </a:ext>
                  </a:extLst>
                </a:gridCol>
                <a:gridCol w="2597870">
                  <a:extLst>
                    <a:ext uri="{9D8B030D-6E8A-4147-A177-3AD203B41FA5}">
                      <a16:colId xmlns:a16="http://schemas.microsoft.com/office/drawing/2014/main" val="1768169201"/>
                    </a:ext>
                  </a:extLst>
                </a:gridCol>
                <a:gridCol w="2597870">
                  <a:extLst>
                    <a:ext uri="{9D8B030D-6E8A-4147-A177-3AD203B41FA5}">
                      <a16:colId xmlns:a16="http://schemas.microsoft.com/office/drawing/2014/main" val="2551173817"/>
                    </a:ext>
                  </a:extLst>
                </a:gridCol>
              </a:tblGrid>
              <a:tr h="2713100">
                <a:tc gridSpan="3">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tc rowSpan="2">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22A3C"/>
                    </a:solidFill>
                  </a:tcPr>
                </a:tc>
                <a:extLst>
                  <a:ext uri="{0D108BD9-81ED-4DB2-BD59-A6C34878D82A}">
                    <a16:rowId xmlns:a16="http://schemas.microsoft.com/office/drawing/2014/main" val="443670366"/>
                  </a:ext>
                </a:extLst>
              </a:tr>
              <a:tr h="904367">
                <a:tc>
                  <a:txBody>
                    <a:bodyPr/>
                    <a:lstStyle/>
                    <a:p>
                      <a:pPr algn="ctr"/>
                      <a:r>
                        <a:rPr lang="ar-SA" sz="2500" dirty="0">
                          <a:solidFill>
                            <a:schemeClr val="tx1"/>
                          </a:solidFill>
                          <a:latin typeface="DIN NEXT™ ARABIC BLACK" panose="020B0A03020203050203" pitchFamily="34" charset="-78"/>
                          <a:cs typeface="DIN NEXT™ ARABIC BLACK" panose="020B0A03020203050203" pitchFamily="34" charset="-78"/>
                        </a:rPr>
                        <a:t>شقة سكنية</a:t>
                      </a:r>
                    </a:p>
                    <a:p>
                      <a:pPr algn="ctr"/>
                      <a:r>
                        <a:rPr lang="ar-SA" sz="2500" dirty="0">
                          <a:solidFill>
                            <a:schemeClr val="tx1"/>
                          </a:solidFill>
                          <a:latin typeface="DIN NEXT™ ARABIC BLACK" panose="020B0A03020203050203" pitchFamily="34" charset="-78"/>
                          <a:cs typeface="DIN NEXT™ ARABIC BLACK" panose="020B0A03020203050203" pitchFamily="34" charset="-78"/>
                        </a:rPr>
                        <a:t>5/1</a:t>
                      </a:r>
                      <a:endParaRPr lang="en-GB" sz="2500" dirty="0">
                        <a:solidFill>
                          <a:schemeClr val="tx1"/>
                        </a:solidFill>
                        <a:latin typeface="DIN NEXT™ ARABIC BLACK" panose="020B0A03020203050203" pitchFamily="34" charset="-78"/>
                        <a:cs typeface="DIN NEXT™ ARABIC BLACK" panose="020B0A03020203050203" pitchFamily="34" charset="-78"/>
                      </a:endParaRPr>
                    </a:p>
                  </a:txBody>
                  <a:tcPr marL="16328" marR="16328" marT="8164" marB="816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ar-SA" sz="2700" kern="1200" dirty="0">
                          <a:solidFill>
                            <a:schemeClr val="tx1"/>
                          </a:solidFill>
                          <a:latin typeface="DIN NEXT™ ARABIC BLACK" panose="020B0A03020203050203" pitchFamily="34" charset="-78"/>
                          <a:ea typeface="+mn-ea"/>
                          <a:cs typeface="DIN NEXT™ ARABIC BLACK" panose="020B0A03020203050203" pitchFamily="34" charset="-78"/>
                        </a:rPr>
                        <a:t>لتحميـــل</a:t>
                      </a:r>
                    </a:p>
                    <a:p>
                      <a:pPr algn="ctr"/>
                      <a:r>
                        <a:rPr lang="ar-SA" sz="2700" kern="1200" dirty="0">
                          <a:solidFill>
                            <a:schemeClr val="tx1"/>
                          </a:solidFill>
                          <a:latin typeface="DIN NEXT™ ARABIC BLACK" panose="020B0A03020203050203" pitchFamily="34" charset="-78"/>
                          <a:ea typeface="+mn-ea"/>
                          <a:cs typeface="DIN NEXT™ ARABIC BLACK" panose="020B0A03020203050203" pitchFamily="34" charset="-78"/>
                        </a:rPr>
                        <a:t>الكــتيــب</a:t>
                      </a:r>
                      <a:endParaRPr lang="en-GB" sz="2700" kern="1200" dirty="0">
                        <a:solidFill>
                          <a:schemeClr val="tx1"/>
                        </a:solidFill>
                        <a:latin typeface="DIN NEXT™ ARABIC BLACK" panose="020B0A03020203050203" pitchFamily="34" charset="-78"/>
                        <a:ea typeface="+mn-ea"/>
                        <a:cs typeface="DIN NEXT™ ARABIC BLACK" panose="020B0A03020203050203" pitchFamily="34" charset="-78"/>
                      </a:endParaRPr>
                    </a:p>
                  </a:txBody>
                  <a:tcPr marL="16328" marR="16328" marT="8164" marB="816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en-GB" dirty="0"/>
                    </a:p>
                  </a:txBody>
                  <a:tcPr/>
                </a:tc>
                <a:extLst>
                  <a:ext uri="{0D108BD9-81ED-4DB2-BD59-A6C34878D82A}">
                    <a16:rowId xmlns:a16="http://schemas.microsoft.com/office/drawing/2014/main" val="959371510"/>
                  </a:ext>
                </a:extLst>
              </a:tr>
              <a:tr h="904367">
                <a:tc gridSpan="3">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rowSpan="2">
                  <a:txBody>
                    <a:bodyPr/>
                    <a:lstStyle/>
                    <a:p>
                      <a:pPr algn="ctr"/>
                      <a:endParaRPr lang="ar-SA" sz="1800" dirty="0">
                        <a:solidFill>
                          <a:schemeClr val="bg1"/>
                        </a:solidFill>
                        <a:latin typeface="DIN NEXT™ ARABIC BLACK" panose="020B0A03020203050203" pitchFamily="34" charset="-78"/>
                        <a:cs typeface="DIN NEXT™ ARABIC BLACK" panose="020B0A03020203050203" pitchFamily="34" charset="-78"/>
                      </a:endParaRPr>
                    </a:p>
                    <a:p>
                      <a:pPr algn="ctr"/>
                      <a:endParaRPr lang="ar-SA" sz="1800" dirty="0">
                        <a:solidFill>
                          <a:schemeClr val="bg1"/>
                        </a:solidFill>
                        <a:latin typeface="DIN NEXT™ ARABIC BLACK" panose="020B0A03020203050203" pitchFamily="34" charset="-78"/>
                        <a:cs typeface="DIN NEXT™ ARABIC BLACK" panose="020B0A03020203050203" pitchFamily="34" charset="-78"/>
                      </a:endParaRPr>
                    </a:p>
                    <a:p>
                      <a:pPr algn="ctr"/>
                      <a:endParaRPr lang="ar-SA" sz="1800" dirty="0">
                        <a:solidFill>
                          <a:schemeClr val="bg1"/>
                        </a:solidFill>
                        <a:latin typeface="DIN NEXT™ ARABIC BLACK" panose="020B0A03020203050203" pitchFamily="34" charset="-78"/>
                        <a:cs typeface="DIN NEXT™ ARABIC BLACK" panose="020B0A03020203050203" pitchFamily="34" charset="-78"/>
                      </a:endParaRPr>
                    </a:p>
                    <a:p>
                      <a:pPr algn="ctr"/>
                      <a:r>
                        <a:rPr lang="ar-SA" sz="1800" dirty="0">
                          <a:solidFill>
                            <a:schemeClr val="tx1"/>
                          </a:solidFill>
                          <a:latin typeface="DIN NEXT™ ARABIC BLACK" panose="020B0A03020203050203" pitchFamily="34" charset="-78"/>
                          <a:cs typeface="DIN NEXT™ ARABIC BLACK" panose="020B0A03020203050203" pitchFamily="34" charset="-78"/>
                        </a:rPr>
                        <a:t>رقم </a:t>
                      </a:r>
                    </a:p>
                    <a:p>
                      <a:pPr algn="ctr"/>
                      <a:r>
                        <a:rPr lang="ar-SA" sz="1800" dirty="0">
                          <a:solidFill>
                            <a:schemeClr val="tx1"/>
                          </a:solidFill>
                          <a:latin typeface="DIN NEXT™ ARABIC BLACK" panose="020B0A03020203050203" pitchFamily="34" charset="-78"/>
                          <a:cs typeface="DIN NEXT™ ARABIC BLACK" panose="020B0A03020203050203" pitchFamily="34" charset="-78"/>
                        </a:rPr>
                        <a:t>الترخيص</a:t>
                      </a:r>
                      <a:endParaRPr lang="ar-SA" sz="2700" dirty="0">
                        <a:solidFill>
                          <a:schemeClr val="tx1"/>
                        </a:solidFill>
                        <a:latin typeface="DIN NEXT™ ARABIC BLACK" panose="020B0A03020203050203" pitchFamily="34" charset="-78"/>
                        <a:cs typeface="DIN NEXT™ ARABIC BLACK" panose="020B0A03020203050203" pitchFamily="34" charset="-78"/>
                      </a:endParaRPr>
                    </a:p>
                    <a:p>
                      <a:pPr marL="0" marR="0" lvl="0" indent="0" algn="ctr" defTabSz="4799706" rtl="0" eaLnBrk="1" fontAlgn="auto" latinLnBrk="0" hangingPunct="1">
                        <a:lnSpc>
                          <a:spcPct val="100000"/>
                        </a:lnSpc>
                        <a:spcBef>
                          <a:spcPts val="0"/>
                        </a:spcBef>
                        <a:spcAft>
                          <a:spcPts val="0"/>
                        </a:spcAft>
                        <a:buClrTx/>
                        <a:buSzTx/>
                        <a:buFontTx/>
                        <a:buNone/>
                        <a:tabLst/>
                        <a:defRPr/>
                      </a:pPr>
                      <a:r>
                        <a:rPr lang="ar-SA" sz="2700" dirty="0">
                          <a:solidFill>
                            <a:schemeClr val="tx1"/>
                          </a:solidFill>
                          <a:latin typeface="DIN NEXT™ ARABIC BLACK" panose="020B0A03020203050203" pitchFamily="34" charset="-78"/>
                          <a:cs typeface="DIN NEXT™ ARABIC BLACK" panose="020B0A03020203050203" pitchFamily="34" charset="-78"/>
                        </a:rPr>
                        <a:t>4200000260</a:t>
                      </a:r>
                      <a:endParaRPr lang="en-US" sz="2700" dirty="0">
                        <a:solidFill>
                          <a:schemeClr val="tx1"/>
                        </a:solidFill>
                        <a:latin typeface="DIN NEXT™ ARABIC BLACK" panose="020B0A03020203050203" pitchFamily="34" charset="-78"/>
                        <a:cs typeface="DIN NEXT™ ARABIC BLACK" panose="020B0A03020203050203" pitchFamily="34" charset="-78"/>
                      </a:endParaRPr>
                    </a:p>
                  </a:txBody>
                  <a:tcPr marL="16328" marR="16328" marT="8164" marB="816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6072878"/>
                  </a:ext>
                </a:extLst>
              </a:tr>
              <a:tr h="1607823">
                <a:tc gridSpan="3">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189689273"/>
                  </a:ext>
                </a:extLst>
              </a:tr>
            </a:tbl>
          </a:graphicData>
        </a:graphic>
      </p:graphicFrame>
      <p:pic>
        <p:nvPicPr>
          <p:cNvPr id="7" name="Picture 6" descr="A black and white calendar icon&#10;&#10;Description automatically generated">
            <a:extLst>
              <a:ext uri="{FF2B5EF4-FFF2-40B4-BE49-F238E27FC236}">
                <a16:creationId xmlns:a16="http://schemas.microsoft.com/office/drawing/2014/main" id="{43D4E0AF-DE1B-9BC3-8FC5-821103F350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5305" y="3532179"/>
            <a:ext cx="454267" cy="454267"/>
          </a:xfrm>
          <a:prstGeom prst="flowChartConnector">
            <a:avLst/>
          </a:prstGeom>
        </p:spPr>
      </p:pic>
      <p:pic>
        <p:nvPicPr>
          <p:cNvPr id="8" name="Picture 7" descr="A black clock with a white background&#10;&#10;Description automatically generated">
            <a:extLst>
              <a:ext uri="{FF2B5EF4-FFF2-40B4-BE49-F238E27FC236}">
                <a16:creationId xmlns:a16="http://schemas.microsoft.com/office/drawing/2014/main" id="{EFB6C71C-840F-FD70-DB01-75425A1A9B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5305" y="4103917"/>
            <a:ext cx="454267" cy="454267"/>
          </a:xfrm>
          <a:prstGeom prst="flowChartConnector">
            <a:avLst/>
          </a:prstGeom>
        </p:spPr>
      </p:pic>
      <p:pic>
        <p:nvPicPr>
          <p:cNvPr id="10" name="Picture 9">
            <a:extLst>
              <a:ext uri="{FF2B5EF4-FFF2-40B4-BE49-F238E27FC236}">
                <a16:creationId xmlns:a16="http://schemas.microsoft.com/office/drawing/2014/main" id="{D6892644-A452-E456-AACC-D5AA6889AE7B}"/>
              </a:ext>
            </a:extLst>
          </p:cNvPr>
          <p:cNvPicPr>
            <a:picLocks noChangeAspect="1"/>
          </p:cNvPicPr>
          <p:nvPr/>
        </p:nvPicPr>
        <p:blipFill>
          <a:blip r:embed="rId7">
            <a:duotone>
              <a:prstClr val="black"/>
              <a:schemeClr val="accent1">
                <a:tint val="45000"/>
                <a:satMod val="400000"/>
              </a:schemeClr>
            </a:duotone>
          </a:blip>
          <a:stretch>
            <a:fillRect/>
          </a:stretch>
        </p:blipFill>
        <p:spPr>
          <a:xfrm>
            <a:off x="327923" y="5622862"/>
            <a:ext cx="5569459" cy="1931529"/>
          </a:xfrm>
          <a:prstGeom prst="rect">
            <a:avLst/>
          </a:prstGeom>
        </p:spPr>
      </p:pic>
      <p:sp>
        <p:nvSpPr>
          <p:cNvPr id="9" name="Freeform 10">
            <a:extLst>
              <a:ext uri="{FF2B5EF4-FFF2-40B4-BE49-F238E27FC236}">
                <a16:creationId xmlns:a16="http://schemas.microsoft.com/office/drawing/2014/main" id="{A3077B0A-B5E9-BBAE-DD31-96554FAD76DC}"/>
              </a:ext>
            </a:extLst>
          </p:cNvPr>
          <p:cNvSpPr/>
          <p:nvPr/>
        </p:nvSpPr>
        <p:spPr>
          <a:xfrm>
            <a:off x="8171122" y="4693717"/>
            <a:ext cx="494975" cy="494975"/>
          </a:xfrm>
          <a:custGeom>
            <a:avLst/>
            <a:gdLst/>
            <a:ahLst/>
            <a:cxnLst/>
            <a:rect l="l" t="t" r="r" b="b"/>
            <a:pathLst>
              <a:path w="610416" h="610416">
                <a:moveTo>
                  <a:pt x="0" y="0"/>
                </a:moveTo>
                <a:lnTo>
                  <a:pt x="610415" y="0"/>
                </a:lnTo>
                <a:lnTo>
                  <a:pt x="610415" y="610415"/>
                </a:lnTo>
                <a:lnTo>
                  <a:pt x="0" y="6104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714"/>
          </a:p>
        </p:txBody>
      </p:sp>
      <p:pic>
        <p:nvPicPr>
          <p:cNvPr id="11" name="Picture 10" descr="A qr code on a white background&#10;&#10;Description automatically generated">
            <a:extLst>
              <a:ext uri="{FF2B5EF4-FFF2-40B4-BE49-F238E27FC236}">
                <a16:creationId xmlns:a16="http://schemas.microsoft.com/office/drawing/2014/main" id="{BD5BEA6A-68DF-7EAD-EF91-59567FDCC9CD}"/>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2132521" y="5221259"/>
            <a:ext cx="1182012" cy="861247"/>
          </a:xfrm>
          <a:prstGeom prst="rect">
            <a:avLst/>
          </a:prstGeom>
        </p:spPr>
      </p:pic>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0D759B50-9D38-7823-C805-EE5C4E4062ED}"/>
                  </a:ext>
                </a:extLst>
              </p:cNvPr>
              <p:cNvGraphicFramePr>
                <a:graphicFrameLocks noGrp="1"/>
              </p:cNvGraphicFramePr>
              <p:nvPr/>
            </p:nvGraphicFramePr>
            <p:xfrm>
              <a:off x="246284" y="7510020"/>
              <a:ext cx="5858858" cy="820518"/>
            </p:xfrm>
            <a:graphic>
              <a:graphicData uri="http://schemas.openxmlformats.org/drawingml/2006/table">
                <a:tbl>
                  <a:tblPr firstRow="1" bandRow="1">
                    <a:tableStyleId>{5940675A-B579-460E-94D1-54222C63F5DA}</a:tableStyleId>
                  </a:tblPr>
                  <a:tblGrid>
                    <a:gridCol w="1391478">
                      <a:extLst>
                        <a:ext uri="{9D8B030D-6E8A-4147-A177-3AD203B41FA5}">
                          <a16:colId xmlns:a16="http://schemas.microsoft.com/office/drawing/2014/main" val="3479179191"/>
                        </a:ext>
                      </a:extLst>
                    </a:gridCol>
                    <a:gridCol w="829781">
                      <a:extLst>
                        <a:ext uri="{9D8B030D-6E8A-4147-A177-3AD203B41FA5}">
                          <a16:colId xmlns:a16="http://schemas.microsoft.com/office/drawing/2014/main" val="1279735664"/>
                        </a:ext>
                      </a:extLst>
                    </a:gridCol>
                    <a:gridCol w="727653">
                      <a:extLst>
                        <a:ext uri="{9D8B030D-6E8A-4147-A177-3AD203B41FA5}">
                          <a16:colId xmlns:a16="http://schemas.microsoft.com/office/drawing/2014/main" val="176854366"/>
                        </a:ext>
                      </a:extLst>
                    </a:gridCol>
                    <a:gridCol w="868077">
                      <a:extLst>
                        <a:ext uri="{9D8B030D-6E8A-4147-A177-3AD203B41FA5}">
                          <a16:colId xmlns:a16="http://schemas.microsoft.com/office/drawing/2014/main" val="608498001"/>
                        </a:ext>
                      </a:extLst>
                    </a:gridCol>
                    <a:gridCol w="765951">
                      <a:extLst>
                        <a:ext uri="{9D8B030D-6E8A-4147-A177-3AD203B41FA5}">
                          <a16:colId xmlns:a16="http://schemas.microsoft.com/office/drawing/2014/main" val="172679202"/>
                        </a:ext>
                      </a:extLst>
                    </a:gridCol>
                    <a:gridCol w="663244">
                      <a:extLst>
                        <a:ext uri="{9D8B030D-6E8A-4147-A177-3AD203B41FA5}">
                          <a16:colId xmlns:a16="http://schemas.microsoft.com/office/drawing/2014/main" val="1696095288"/>
                        </a:ext>
                      </a:extLst>
                    </a:gridCol>
                    <a:gridCol w="612674">
                      <a:extLst>
                        <a:ext uri="{9D8B030D-6E8A-4147-A177-3AD203B41FA5}">
                          <a16:colId xmlns:a16="http://schemas.microsoft.com/office/drawing/2014/main" val="3873842474"/>
                        </a:ext>
                      </a:extLst>
                    </a:gridCol>
                  </a:tblGrid>
                  <a:tr h="427819">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الصك</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4564" marR="14564" marT="7282" marB="7282"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المساحة </a:t>
                          </a:r>
                          <a14:m>
                            <m:oMath xmlns:m="http://schemas.openxmlformats.org/officeDocument/2006/math">
                              <m:sSub>
                                <m:sSubPr>
                                  <m:ctrlPr>
                                    <a:rPr lang="ar-SA" sz="1300" i="1" kern="1200" smtClean="0">
                                      <a:solidFill>
                                        <a:schemeClr val="bg1"/>
                                      </a:solidFill>
                                      <a:latin typeface="Cambria Math" panose="02040503050406030204" pitchFamily="18" charset="0"/>
                                    </a:rPr>
                                  </m:ctrlPr>
                                </m:sSubPr>
                                <m:e>
                                  <m:r>
                                    <a:rPr lang="ar-SA" sz="1300" kern="1200" smtClean="0">
                                      <a:solidFill>
                                        <a:schemeClr val="bg1"/>
                                      </a:solidFill>
                                      <a:latin typeface="Cambria Math" panose="02040503050406030204" pitchFamily="18" charset="0"/>
                                    </a:rPr>
                                    <m:t>𝟐</m:t>
                                  </m:r>
                                </m:e>
                                <m:sub>
                                  <m:r>
                                    <a:rPr lang="ar-SA" sz="1300" kern="1200" smtClean="0">
                                      <a:solidFill>
                                        <a:schemeClr val="bg1"/>
                                      </a:solidFill>
                                      <a:latin typeface="Cambria Math" panose="02040503050406030204" pitchFamily="18" charset="0"/>
                                    </a:rPr>
                                    <m:t>م</m:t>
                                  </m:r>
                                </m:sub>
                              </m:sSub>
                            </m:oMath>
                          </a14:m>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الحي</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extLst>
                      <a:ext uri="{0D108BD9-81ED-4DB2-BD59-A6C34878D82A}">
                        <a16:rowId xmlns:a16="http://schemas.microsoft.com/office/drawing/2014/main" val="3643222819"/>
                      </a:ext>
                    </a:extLst>
                  </a:tr>
                  <a:tr h="392699">
                    <a:tc>
                      <a:txBody>
                        <a:bodyPr/>
                        <a:lstStyle/>
                        <a:p>
                          <a:pPr marL="0" algn="ctr" defTabSz="1219170" rtl="0" eaLnBrk="1" latinLnBrk="0" hangingPunct="1"/>
                          <a:r>
                            <a:rPr lang="ar-SA" sz="1400" dirty="0">
                              <a:solidFill>
                                <a:schemeClr val="dk1"/>
                              </a:solidFill>
                              <a:latin typeface="DIN NEXT™ ARABIC LIGHT" panose="020B0303020203050203" pitchFamily="34" charset="-78"/>
                              <a:cs typeface="DIN NEXT™ ARABIC LIGHT" panose="020B0303020203050203" pitchFamily="34" charset="-78"/>
                              <a:sym typeface="Roboto"/>
                            </a:rPr>
                            <a:t>260001404451</a:t>
                          </a:r>
                          <a:endParaRPr lang="ar-SA"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4564" marR="14564" marT="7282" marB="7282"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ar-SA" sz="1400" kern="1200" dirty="0">
                              <a:solidFill>
                                <a:schemeClr val="tx1"/>
                              </a:solidFill>
                              <a:latin typeface="DIN NEXT™ ARABIC LIGHT" panose="020B0303020203050203" pitchFamily="34" charset="-78"/>
                              <a:ea typeface="+mn-ea"/>
                              <a:cs typeface="DIN NEXT™ ARABIC LIGHT" panose="020B0303020203050203" pitchFamily="34" charset="-78"/>
                            </a:rPr>
                            <a:t>151.8</a:t>
                          </a:r>
                          <a:endParaRPr lang="en-GB" sz="14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النرجس</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الرياض</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شقة</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extLst>
                      <a:ext uri="{0D108BD9-81ED-4DB2-BD59-A6C34878D82A}">
                        <a16:rowId xmlns:a16="http://schemas.microsoft.com/office/drawing/2014/main" val="4013048641"/>
                      </a:ext>
                    </a:extLst>
                  </a:tr>
                </a:tbl>
              </a:graphicData>
            </a:graphic>
          </p:graphicFrame>
        </mc:Choice>
        <mc:Fallback xmlns="">
          <p:graphicFrame>
            <p:nvGraphicFramePr>
              <p:cNvPr id="12" name="Table 11">
                <a:extLst>
                  <a:ext uri="{FF2B5EF4-FFF2-40B4-BE49-F238E27FC236}">
                    <a16:creationId xmlns:a16="http://schemas.microsoft.com/office/drawing/2014/main" id="{0D759B50-9D38-7823-C805-EE5C4E4062ED}"/>
                  </a:ext>
                </a:extLst>
              </p:cNvPr>
              <p:cNvGraphicFramePr>
                <a:graphicFrameLocks noGrp="1"/>
              </p:cNvGraphicFramePr>
              <p:nvPr/>
            </p:nvGraphicFramePr>
            <p:xfrm>
              <a:off x="246284" y="7510020"/>
              <a:ext cx="5858858" cy="820518"/>
            </p:xfrm>
            <a:graphic>
              <a:graphicData uri="http://schemas.openxmlformats.org/drawingml/2006/table">
                <a:tbl>
                  <a:tblPr firstRow="1" bandRow="1">
                    <a:tableStyleId>{5940675A-B579-460E-94D1-54222C63F5DA}</a:tableStyleId>
                  </a:tblPr>
                  <a:tblGrid>
                    <a:gridCol w="1391478">
                      <a:extLst>
                        <a:ext uri="{9D8B030D-6E8A-4147-A177-3AD203B41FA5}">
                          <a16:colId xmlns:a16="http://schemas.microsoft.com/office/drawing/2014/main" val="3479179191"/>
                        </a:ext>
                      </a:extLst>
                    </a:gridCol>
                    <a:gridCol w="829781">
                      <a:extLst>
                        <a:ext uri="{9D8B030D-6E8A-4147-A177-3AD203B41FA5}">
                          <a16:colId xmlns:a16="http://schemas.microsoft.com/office/drawing/2014/main" val="1279735664"/>
                        </a:ext>
                      </a:extLst>
                    </a:gridCol>
                    <a:gridCol w="727653">
                      <a:extLst>
                        <a:ext uri="{9D8B030D-6E8A-4147-A177-3AD203B41FA5}">
                          <a16:colId xmlns:a16="http://schemas.microsoft.com/office/drawing/2014/main" val="176854366"/>
                        </a:ext>
                      </a:extLst>
                    </a:gridCol>
                    <a:gridCol w="868077">
                      <a:extLst>
                        <a:ext uri="{9D8B030D-6E8A-4147-A177-3AD203B41FA5}">
                          <a16:colId xmlns:a16="http://schemas.microsoft.com/office/drawing/2014/main" val="608498001"/>
                        </a:ext>
                      </a:extLst>
                    </a:gridCol>
                    <a:gridCol w="765951">
                      <a:extLst>
                        <a:ext uri="{9D8B030D-6E8A-4147-A177-3AD203B41FA5}">
                          <a16:colId xmlns:a16="http://schemas.microsoft.com/office/drawing/2014/main" val="172679202"/>
                        </a:ext>
                      </a:extLst>
                    </a:gridCol>
                    <a:gridCol w="663244">
                      <a:extLst>
                        <a:ext uri="{9D8B030D-6E8A-4147-A177-3AD203B41FA5}">
                          <a16:colId xmlns:a16="http://schemas.microsoft.com/office/drawing/2014/main" val="1696095288"/>
                        </a:ext>
                      </a:extLst>
                    </a:gridCol>
                    <a:gridCol w="612674">
                      <a:extLst>
                        <a:ext uri="{9D8B030D-6E8A-4147-A177-3AD203B41FA5}">
                          <a16:colId xmlns:a16="http://schemas.microsoft.com/office/drawing/2014/main" val="3873842474"/>
                        </a:ext>
                      </a:extLst>
                    </a:gridCol>
                  </a:tblGrid>
                  <a:tr h="427819">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الصك</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4564" marR="14564" marT="7282" marB="7282"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tc>
                      <a:txBody>
                        <a:bodyPr/>
                        <a:lstStyle/>
                        <a:p>
                          <a:endParaRPr lang="en-US"/>
                        </a:p>
                      </a:txBody>
                      <a:tcPr marL="19419" marR="19419" marT="9709" marB="9709" anchor="ctr">
                        <a:blipFill>
                          <a:blip r:embed="rId11"/>
                          <a:stretch>
                            <a:fillRect l="-339161" t="-5634" r="-235664" b="-95775"/>
                          </a:stretch>
                        </a:blip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الحي</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022A3C"/>
                        </a:solidFill>
                      </a:tcPr>
                    </a:tc>
                    <a:extLst>
                      <a:ext uri="{0D108BD9-81ED-4DB2-BD59-A6C34878D82A}">
                        <a16:rowId xmlns:a16="http://schemas.microsoft.com/office/drawing/2014/main" val="3643222819"/>
                      </a:ext>
                    </a:extLst>
                  </a:tr>
                  <a:tr h="392699">
                    <a:tc>
                      <a:txBody>
                        <a:bodyPr/>
                        <a:lstStyle/>
                        <a:p>
                          <a:pPr marL="0" algn="ctr" defTabSz="1219170" rtl="0" eaLnBrk="1" latinLnBrk="0" hangingPunct="1"/>
                          <a:r>
                            <a:rPr lang="ar-SA" sz="1400" dirty="0">
                              <a:solidFill>
                                <a:schemeClr val="dk1"/>
                              </a:solidFill>
                              <a:latin typeface="DIN NEXT™ ARABIC LIGHT" panose="020B0303020203050203" pitchFamily="34" charset="-78"/>
                              <a:cs typeface="DIN NEXT™ ARABIC LIGHT" panose="020B0303020203050203" pitchFamily="34" charset="-78"/>
                              <a:sym typeface="Roboto"/>
                            </a:rPr>
                            <a:t>260001404451</a:t>
                          </a:r>
                          <a:endParaRPr lang="ar-SA"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4564" marR="14564" marT="7282" marB="7282"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6015</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2737</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ar-SA" sz="1400" kern="1200" dirty="0">
                              <a:solidFill>
                                <a:schemeClr val="tx1"/>
                              </a:solidFill>
                              <a:latin typeface="DIN NEXT™ ARABIC LIGHT" panose="020B0303020203050203" pitchFamily="34" charset="-78"/>
                              <a:ea typeface="+mn-ea"/>
                              <a:cs typeface="DIN NEXT™ ARABIC LIGHT" panose="020B0303020203050203" pitchFamily="34" charset="-78"/>
                            </a:rPr>
                            <a:t>151.8</a:t>
                          </a:r>
                          <a:endParaRPr lang="en-GB" sz="14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النرجس</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الرياض</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شقة</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extLst>
                      <a:ext uri="{0D108BD9-81ED-4DB2-BD59-A6C34878D82A}">
                        <a16:rowId xmlns:a16="http://schemas.microsoft.com/office/drawing/2014/main" val="4013048641"/>
                      </a:ext>
                    </a:extLst>
                  </a:tr>
                </a:tbl>
              </a:graphicData>
            </a:graphic>
          </p:graphicFrame>
        </mc:Fallback>
      </mc:AlternateContent>
      <p:sp>
        <p:nvSpPr>
          <p:cNvPr id="13" name="Rectangle 12">
            <a:extLst>
              <a:ext uri="{FF2B5EF4-FFF2-40B4-BE49-F238E27FC236}">
                <a16:creationId xmlns:a16="http://schemas.microsoft.com/office/drawing/2014/main" id="{70EE4D49-6C61-4C50-00FD-DEACC13D7907}"/>
              </a:ext>
            </a:extLst>
          </p:cNvPr>
          <p:cNvSpPr/>
          <p:nvPr/>
        </p:nvSpPr>
        <p:spPr>
          <a:xfrm>
            <a:off x="6780740" y="3487332"/>
            <a:ext cx="1270299"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ar-SA" sz="1429" dirty="0">
                <a:solidFill>
                  <a:schemeClr val="bg1"/>
                </a:solidFill>
                <a:latin typeface="DIN NEXT™ ARABIC BOLD" panose="020B0803020203050203" pitchFamily="34" charset="-78"/>
                <a:cs typeface="DIN NEXT™ ARABIC BOLD" panose="020B0803020203050203" pitchFamily="34" charset="-78"/>
              </a:rPr>
              <a:t>يوم الاحد </a:t>
            </a:r>
          </a:p>
          <a:p>
            <a:pPr algn="r"/>
            <a:r>
              <a:rPr lang="ar-SA" sz="1429" dirty="0">
                <a:solidFill>
                  <a:schemeClr val="bg1"/>
                </a:solidFill>
                <a:latin typeface="DIN NEXT™ ARABIC BOLD" panose="020B0803020203050203" pitchFamily="34" charset="-78"/>
                <a:cs typeface="DIN NEXT™ ARABIC BOLD" panose="020B0803020203050203" pitchFamily="34" charset="-78"/>
              </a:rPr>
              <a:t>04/08/2024</a:t>
            </a:r>
            <a:endParaRPr lang="en-GB" sz="1429" dirty="0">
              <a:solidFill>
                <a:schemeClr val="bg1"/>
              </a:solidFill>
            </a:endParaRPr>
          </a:p>
        </p:txBody>
      </p:sp>
      <p:sp>
        <p:nvSpPr>
          <p:cNvPr id="14" name="Rectangle 13">
            <a:extLst>
              <a:ext uri="{FF2B5EF4-FFF2-40B4-BE49-F238E27FC236}">
                <a16:creationId xmlns:a16="http://schemas.microsoft.com/office/drawing/2014/main" id="{D81852BF-9EA0-C49F-861E-8848D902CA62}"/>
              </a:ext>
            </a:extLst>
          </p:cNvPr>
          <p:cNvSpPr/>
          <p:nvPr/>
        </p:nvSpPr>
        <p:spPr>
          <a:xfrm>
            <a:off x="7196009" y="4004368"/>
            <a:ext cx="1093604"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1429" dirty="0">
                <a:solidFill>
                  <a:schemeClr val="bg1"/>
                </a:solidFill>
                <a:latin typeface="DIN NEXT™ ARABIC BOLD" panose="020B0803020203050203" pitchFamily="34" charset="-78"/>
                <a:cs typeface="DIN NEXT™ ARABIC BOLD" panose="020B0803020203050203" pitchFamily="34" charset="-78"/>
              </a:rPr>
              <a:t>4 مساء</a:t>
            </a:r>
            <a:endParaRPr lang="en-GB" sz="321" dirty="0">
              <a:solidFill>
                <a:schemeClr val="bg1"/>
              </a:solidFill>
            </a:endParaRPr>
          </a:p>
        </p:txBody>
      </p:sp>
      <p:sp>
        <p:nvSpPr>
          <p:cNvPr id="15" name="Rectangle 14">
            <a:extLst>
              <a:ext uri="{FF2B5EF4-FFF2-40B4-BE49-F238E27FC236}">
                <a16:creationId xmlns:a16="http://schemas.microsoft.com/office/drawing/2014/main" id="{86F2D470-00B5-E7FB-206B-B7031CA8FB89}"/>
              </a:ext>
            </a:extLst>
          </p:cNvPr>
          <p:cNvSpPr/>
          <p:nvPr/>
        </p:nvSpPr>
        <p:spPr>
          <a:xfrm>
            <a:off x="6602420" y="4622883"/>
            <a:ext cx="1452593"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ar-SA" sz="1429" dirty="0">
                <a:solidFill>
                  <a:schemeClr val="bg1"/>
                </a:solidFill>
                <a:latin typeface="DIN NEXT™ ARABIC BOLD" panose="020B0803020203050203" pitchFamily="34" charset="-78"/>
                <a:cs typeface="DIN NEXT™ ARABIC BOLD" panose="020B0803020203050203" pitchFamily="34" charset="-78"/>
              </a:rPr>
              <a:t>الرياض , حي النرجس شارع ربيع الذهلي</a:t>
            </a:r>
            <a:endParaRPr lang="en-GB" sz="1429" dirty="0">
              <a:solidFill>
                <a:schemeClr val="bg1"/>
              </a:solidFill>
              <a:latin typeface="DIN NEXT™ ARABIC BOLD" panose="020B0803020203050203" pitchFamily="34" charset="-78"/>
              <a:cs typeface="DIN NEXT™ ARABIC BOLD" panose="020B0803020203050203" pitchFamily="34" charset="-78"/>
            </a:endParaRPr>
          </a:p>
          <a:p>
            <a:pPr algn="ctr"/>
            <a:endParaRPr lang="en-GB" sz="321" dirty="0">
              <a:solidFill>
                <a:schemeClr val="bg1"/>
              </a:solidFill>
            </a:endParaRPr>
          </a:p>
        </p:txBody>
      </p:sp>
      <p:sp>
        <p:nvSpPr>
          <p:cNvPr id="16" name="TextBox 13">
            <a:extLst>
              <a:ext uri="{FF2B5EF4-FFF2-40B4-BE49-F238E27FC236}">
                <a16:creationId xmlns:a16="http://schemas.microsoft.com/office/drawing/2014/main" id="{B5685D48-ECC5-83A4-2BE1-9227CEE8CEAA}"/>
              </a:ext>
            </a:extLst>
          </p:cNvPr>
          <p:cNvSpPr txBox="1"/>
          <p:nvPr/>
        </p:nvSpPr>
        <p:spPr>
          <a:xfrm>
            <a:off x="6270849" y="6580941"/>
            <a:ext cx="2503066" cy="220317"/>
          </a:xfrm>
          <a:prstGeom prst="rect">
            <a:avLst/>
          </a:prstGeom>
        </p:spPr>
        <p:txBody>
          <a:bodyPr wrap="square" lIns="0" tIns="0" rIns="0" bIns="0" rtlCol="0" anchor="t">
            <a:spAutoFit/>
          </a:bodyPr>
          <a:lstStyle/>
          <a:p>
            <a:pPr algn="ctr">
              <a:lnSpc>
                <a:spcPts val="1122"/>
              </a:lnSpc>
            </a:pPr>
            <a:r>
              <a:rPr lang="ar-SA" sz="3572" dirty="0">
                <a:latin typeface="DIN NEXT™ ARABIC BLACK" panose="020B0A03020203050203" pitchFamily="34" charset="-78"/>
                <a:cs typeface="DIN NEXT™ ARABIC BLACK" panose="020B0A03020203050203" pitchFamily="34" charset="-78"/>
              </a:rPr>
              <a:t>مزاد آفاق</a:t>
            </a:r>
            <a:endParaRPr lang="en-US" sz="3572" dirty="0">
              <a:latin typeface="DIN NEXT™ ARABIC BLACK" panose="020B0A03020203050203" pitchFamily="34" charset="-78"/>
              <a:cs typeface="DIN NEXT™ ARABIC BLACK" panose="020B0A03020203050203" pitchFamily="34" charset="-78"/>
            </a:endParaRPr>
          </a:p>
        </p:txBody>
      </p:sp>
      <p:sp>
        <p:nvSpPr>
          <p:cNvPr id="17" name="Rectangle 16">
            <a:extLst>
              <a:ext uri="{FF2B5EF4-FFF2-40B4-BE49-F238E27FC236}">
                <a16:creationId xmlns:a16="http://schemas.microsoft.com/office/drawing/2014/main" id="{4CCE30D9-732B-17E1-0AE0-3414BE02E313}"/>
              </a:ext>
            </a:extLst>
          </p:cNvPr>
          <p:cNvSpPr/>
          <p:nvPr/>
        </p:nvSpPr>
        <p:spPr>
          <a:xfrm>
            <a:off x="-25134" y="2735943"/>
            <a:ext cx="6406903" cy="244798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14288" b="1" dirty="0">
                <a:solidFill>
                  <a:schemeClr val="tx1"/>
                </a:solidFill>
                <a:latin typeface="DIN NEXT™ ARABIC MEDIUM" panose="020B0603020203050203" pitchFamily="34" charset="-78"/>
                <a:cs typeface="DIN NEXT™ ARABIC MEDIUM" panose="020B0603020203050203" pitchFamily="34" charset="-78"/>
              </a:rPr>
              <a:t>للبيــــــع</a:t>
            </a:r>
            <a:r>
              <a:rPr lang="ar-SA" sz="14288" b="1" dirty="0">
                <a:solidFill>
                  <a:schemeClr val="bg1"/>
                </a:solidFill>
                <a:latin typeface="DIN NEXT™ ARABIC BOLD" panose="020B0803020203050203" pitchFamily="34" charset="-78"/>
                <a:cs typeface="+mj-cs"/>
              </a:rPr>
              <a:t> </a:t>
            </a:r>
            <a:endParaRPr lang="en-GB" sz="14288" b="1" dirty="0">
              <a:solidFill>
                <a:schemeClr val="bg1"/>
              </a:solidFill>
              <a:latin typeface="DIN NEXT™ ARABIC BOLD" panose="020B0803020203050203" pitchFamily="34" charset="-78"/>
              <a:cs typeface="+mj-cs"/>
            </a:endParaRPr>
          </a:p>
        </p:txBody>
      </p:sp>
      <p:sp>
        <p:nvSpPr>
          <p:cNvPr id="18" name="Rectangle 17">
            <a:extLst>
              <a:ext uri="{FF2B5EF4-FFF2-40B4-BE49-F238E27FC236}">
                <a16:creationId xmlns:a16="http://schemas.microsoft.com/office/drawing/2014/main" id="{CB2977E9-1303-32C0-9ABF-FA5D7C368F4F}"/>
              </a:ext>
            </a:extLst>
          </p:cNvPr>
          <p:cNvSpPr/>
          <p:nvPr/>
        </p:nvSpPr>
        <p:spPr>
          <a:xfrm>
            <a:off x="1025090" y="2650304"/>
            <a:ext cx="3897461" cy="8612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4465" dirty="0">
                <a:solidFill>
                  <a:schemeClr val="tx1"/>
                </a:solidFill>
                <a:latin typeface="DIN NEXT™ ARABIC BLACK" panose="020B0A03020203050203" pitchFamily="34" charset="-78"/>
                <a:cs typeface="DIN NEXT™ ARABIC BLACK" panose="020B0A03020203050203" pitchFamily="34" charset="-78"/>
              </a:rPr>
              <a:t>بالمزاد العلني</a:t>
            </a:r>
            <a:endParaRPr lang="en-GB" sz="4465" dirty="0">
              <a:solidFill>
                <a:schemeClr val="tx1"/>
              </a:solidFill>
              <a:latin typeface="DIN NEXT™ ARABIC BLACK" panose="020B0A03020203050203" pitchFamily="34" charset="-78"/>
              <a:cs typeface="DIN NEXT™ ARABIC BLACK" panose="020B0A03020203050203" pitchFamily="34" charset="-78"/>
            </a:endParaRPr>
          </a:p>
        </p:txBody>
      </p:sp>
      <p:pic>
        <p:nvPicPr>
          <p:cNvPr id="19" name="Graphic 18" descr="Route (Two Pins With A Path) outline">
            <a:extLst>
              <a:ext uri="{FF2B5EF4-FFF2-40B4-BE49-F238E27FC236}">
                <a16:creationId xmlns:a16="http://schemas.microsoft.com/office/drawing/2014/main" id="{1C3EA5FB-712F-CEB6-0DA0-9020517E71E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418131" y="5480168"/>
            <a:ext cx="163277" cy="163277"/>
          </a:xfrm>
          <a:prstGeom prst="rect">
            <a:avLst/>
          </a:prstGeom>
        </p:spPr>
      </p:pic>
      <p:pic>
        <p:nvPicPr>
          <p:cNvPr id="1026" name="Picture 2" descr="مكان الإقامة دبوس نقطة رمز الحجز, موقعك, خريطة, دبوس PNG والمتجهات للتحميل  مجانا">
            <a:extLst>
              <a:ext uri="{FF2B5EF4-FFF2-40B4-BE49-F238E27FC236}">
                <a16:creationId xmlns:a16="http://schemas.microsoft.com/office/drawing/2014/main" id="{1586B9CC-9D39-1A41-DF16-C80783BD0F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62461" y="5330882"/>
            <a:ext cx="494975" cy="494975"/>
          </a:xfrm>
          <a:prstGeom prst="flowChartConnector">
            <a:avLst/>
          </a:prstGeom>
          <a:solidFill>
            <a:schemeClr val="bg1"/>
          </a:solidFill>
        </p:spPr>
      </p:pic>
      <p:sp>
        <p:nvSpPr>
          <p:cNvPr id="20" name="Rectangle 19">
            <a:extLst>
              <a:ext uri="{FF2B5EF4-FFF2-40B4-BE49-F238E27FC236}">
                <a16:creationId xmlns:a16="http://schemas.microsoft.com/office/drawing/2014/main" id="{9F121875-7504-B963-015E-2850D3DF5259}"/>
              </a:ext>
            </a:extLst>
          </p:cNvPr>
          <p:cNvSpPr/>
          <p:nvPr/>
        </p:nvSpPr>
        <p:spPr>
          <a:xfrm>
            <a:off x="6508762" y="5270550"/>
            <a:ext cx="1557136"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ar-SA" sz="1429" dirty="0">
                <a:solidFill>
                  <a:schemeClr val="bg1"/>
                </a:solidFill>
                <a:latin typeface="DIN NEXT™ ARABIC BOLD" panose="020B0803020203050203" pitchFamily="34" charset="-78"/>
                <a:cs typeface="DIN NEXT™ ARABIC BOLD" panose="020B0803020203050203" pitchFamily="34" charset="-78"/>
              </a:rPr>
              <a:t>يقام المزاد في منتج انتولا في حي الرمال </a:t>
            </a:r>
          </a:p>
          <a:p>
            <a:pPr algn="ctr"/>
            <a:endParaRPr lang="en-GB" sz="321" dirty="0">
              <a:solidFill>
                <a:schemeClr val="bg1"/>
              </a:solidFill>
            </a:endParaRPr>
          </a:p>
        </p:txBody>
      </p:sp>
      <p:pic>
        <p:nvPicPr>
          <p:cNvPr id="4" name="Picture 3" descr="A logo with a gold wing&#10;&#10;AI-generated content may be incorrect.">
            <a:extLst>
              <a:ext uri="{FF2B5EF4-FFF2-40B4-BE49-F238E27FC236}">
                <a16:creationId xmlns:a16="http://schemas.microsoft.com/office/drawing/2014/main" id="{4F5A7F0B-25DB-824E-E347-078916B3AAD3}"/>
              </a:ext>
            </a:extLst>
          </p:cNvPr>
          <p:cNvPicPr>
            <a:picLocks noChangeAspect="1"/>
          </p:cNvPicPr>
          <p:nvPr/>
        </p:nvPicPr>
        <p:blipFill>
          <a:blip r:embed="rId15">
            <a:extLst>
              <a:ext uri="{28A0092B-C50C-407E-A947-70E740481C1C}">
                <a14:useLocalDpi xmlns:a14="http://schemas.microsoft.com/office/drawing/2010/main" val="0"/>
              </a:ext>
            </a:extLst>
          </a:blip>
          <a:srcRect l="8869" t="1" b="23992"/>
          <a:stretch/>
        </p:blipFill>
        <p:spPr>
          <a:xfrm>
            <a:off x="6550333" y="2520357"/>
            <a:ext cx="2181228" cy="712485"/>
          </a:xfrm>
          <a:prstGeom prst="rect">
            <a:avLst/>
          </a:prstGeom>
        </p:spPr>
      </p:pic>
      <p:sp>
        <p:nvSpPr>
          <p:cNvPr id="5" name="Rectangle 4">
            <a:extLst>
              <a:ext uri="{FF2B5EF4-FFF2-40B4-BE49-F238E27FC236}">
                <a16:creationId xmlns:a16="http://schemas.microsoft.com/office/drawing/2014/main" id="{61DF8AA2-3137-654B-14DB-F71B55C063D6}"/>
              </a:ext>
            </a:extLst>
          </p:cNvPr>
          <p:cNvSpPr/>
          <p:nvPr/>
        </p:nvSpPr>
        <p:spPr>
          <a:xfrm>
            <a:off x="6984689" y="3111482"/>
            <a:ext cx="1945337" cy="14770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ar-SA" sz="1786" dirty="0">
                <a:solidFill>
                  <a:schemeClr val="bg1"/>
                </a:solidFill>
                <a:latin typeface="DIN NEXT™ ARABIC ULTRALIGHT" panose="020B0203020203050203" pitchFamily="34" charset="-78"/>
                <a:cs typeface="DIN NEXT™ ARABIC ULTRALIGHT" panose="020B0203020203050203" pitchFamily="34" charset="-78"/>
              </a:rPr>
              <a:t>العقارية</a:t>
            </a:r>
            <a:endParaRPr lang="en-GB" sz="1786" dirty="0">
              <a:solidFill>
                <a:schemeClr val="bg1"/>
              </a:solidFill>
              <a:latin typeface="DIN NEXT™ ARABIC ULTRALIGHT" panose="020B0203020203050203" pitchFamily="34" charset="-78"/>
              <a:cs typeface="DIN NEXT™ ARABIC ULTRALIGHT" panose="020B0203020203050203" pitchFamily="34" charset="-78"/>
            </a:endParaRPr>
          </a:p>
        </p:txBody>
      </p:sp>
    </p:spTree>
    <p:extLst>
      <p:ext uri="{BB962C8B-B14F-4D97-AF65-F5344CB8AC3E}">
        <p14:creationId xmlns:p14="http://schemas.microsoft.com/office/powerpoint/2010/main" val="1306740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803E1-12C6-21FD-B47C-113D371DF35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C4A105F-B78B-0D7E-5F90-EEB250B7CFB0}"/>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95BA1F36-F0F2-56BD-E032-5D27A48B4017}"/>
              </a:ext>
            </a:extLst>
          </p:cNvPr>
          <p:cNvPicPr>
            <a:picLocks noChangeAspect="1"/>
          </p:cNvPicPr>
          <p:nvPr/>
        </p:nvPicPr>
        <p:blipFill>
          <a:blip r:embed="rId2"/>
          <a:stretch>
            <a:fillRect/>
          </a:stretch>
        </p:blipFill>
        <p:spPr>
          <a:xfrm>
            <a:off x="16302" y="-1"/>
            <a:ext cx="8966933" cy="11123613"/>
          </a:xfrm>
          <a:prstGeom prst="rect">
            <a:avLst/>
          </a:prstGeom>
        </p:spPr>
      </p:pic>
      <p:sp>
        <p:nvSpPr>
          <p:cNvPr id="4" name="Freeform 6">
            <a:extLst>
              <a:ext uri="{FF2B5EF4-FFF2-40B4-BE49-F238E27FC236}">
                <a16:creationId xmlns:a16="http://schemas.microsoft.com/office/drawing/2014/main" id="{79A9733D-A36B-84CD-8EB0-76C22A4639C6}"/>
              </a:ext>
            </a:extLst>
          </p:cNvPr>
          <p:cNvSpPr/>
          <p:nvPr/>
        </p:nvSpPr>
        <p:spPr>
          <a:xfrm>
            <a:off x="297767" y="2414383"/>
            <a:ext cx="8255000"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marL="514350" indent="-514350" algn="justLow" rtl="1">
              <a:buFont typeface="+mj-lt"/>
              <a:buAutoNum type="arabicPeriod"/>
            </a:pPr>
            <a:r>
              <a:rPr lang="ar-SA" sz="3200" dirty="0">
                <a:solidFill>
                  <a:srgbClr val="022A3C"/>
                </a:solidFill>
                <a:latin typeface="DIN NEXT™ ARABIC ULTRALIGHT" panose="020B0203020203050203" pitchFamily="34" charset="-78"/>
                <a:cs typeface="DIN NEXT™ ARABIC ULTRALIGHT" panose="020B0203020203050203" pitchFamily="34" charset="-78"/>
              </a:rPr>
              <a:t>دارسة الاصول </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 إجراءا مقارنة سوقية مع عقارات مشابهه لتحديد القيمة السوقية.</a:t>
            </a:r>
          </a:p>
          <a:p>
            <a:pPr algn="justLow" rtl="1"/>
            <a:r>
              <a:rPr lang="ar-SA" sz="3200" dirty="0">
                <a:solidFill>
                  <a:srgbClr val="022A3C"/>
                </a:solidFill>
                <a:latin typeface="DIN NEXT™ ARABIC ULTRALIGHT" panose="020B0203020203050203" pitchFamily="34" charset="-78"/>
                <a:cs typeface="DIN NEXT™ ARABIC ULTRALIGHT" panose="020B0203020203050203" pitchFamily="34" charset="-78"/>
              </a:rPr>
              <a:t>2. الإجراءات الميدانية:</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تمت زيارة الجهات الرسمية لاستخراج التصاريح اللازمة</a:t>
            </a:r>
          </a:p>
          <a:p>
            <a:pPr algn="justLow" rtl="1"/>
            <a:r>
              <a:rPr lang="ar-SA" sz="3200" dirty="0">
                <a:solidFill>
                  <a:srgbClr val="022A3C"/>
                </a:solidFill>
                <a:latin typeface="DIN NEXT™ ARABIC ULTRALIGHT" panose="020B0203020203050203" pitchFamily="34" charset="-78"/>
                <a:cs typeface="DIN NEXT™ ARABIC ULTRALIGHT" panose="020B0203020203050203" pitchFamily="34" charset="-78"/>
              </a:rPr>
              <a:t>3. خطة البيع:</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 اعداد ملف تسويقي لجميع الشقق</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 تحديد الجمهور المستهدف بناءا على الموقع والميزات</a:t>
            </a:r>
          </a:p>
        </p:txBody>
      </p:sp>
      <p:sp>
        <p:nvSpPr>
          <p:cNvPr id="2" name="TextBox 13">
            <a:extLst>
              <a:ext uri="{FF2B5EF4-FFF2-40B4-BE49-F238E27FC236}">
                <a16:creationId xmlns:a16="http://schemas.microsoft.com/office/drawing/2014/main" id="{0299B063-7811-1626-D6B0-1D63C9949AA1}"/>
              </a:ext>
            </a:extLst>
          </p:cNvPr>
          <p:cNvSpPr txBox="1"/>
          <p:nvPr/>
        </p:nvSpPr>
        <p:spPr>
          <a:xfrm>
            <a:off x="297767" y="796237"/>
            <a:ext cx="8255000" cy="721351"/>
          </a:xfrm>
          <a:prstGeom prst="rect">
            <a:avLst/>
          </a:prstGeom>
        </p:spPr>
        <p:txBody>
          <a:bodyPr wrap="square" lIns="0" tIns="0" rIns="0" bIns="0" rtlCol="0" anchor="t">
            <a:spAutoFit/>
          </a:bodyPr>
          <a:lstStyle/>
          <a:p>
            <a:pPr algn="r" rtl="1">
              <a:lnSpc>
                <a:spcPts val="6282"/>
              </a:lnSpc>
            </a:pPr>
            <a:r>
              <a:rPr lang="ar-SA" sz="3200" dirty="0">
                <a:solidFill>
                  <a:srgbClr val="022A3C"/>
                </a:solidFill>
                <a:latin typeface="DIN NEXT™ ARABIC BLACK" panose="020B0A03020203050203" pitchFamily="34" charset="-78"/>
                <a:cs typeface="DIN NEXT™ ARABIC BLACK" panose="020B0A03020203050203" pitchFamily="34" charset="-78"/>
              </a:rPr>
              <a:t>المرحلة الاولى : التخطيط والتحضير</a:t>
            </a:r>
          </a:p>
        </p:txBody>
      </p:sp>
      <p:sp>
        <p:nvSpPr>
          <p:cNvPr id="5" name="TextBox 13">
            <a:extLst>
              <a:ext uri="{FF2B5EF4-FFF2-40B4-BE49-F238E27FC236}">
                <a16:creationId xmlns:a16="http://schemas.microsoft.com/office/drawing/2014/main" id="{6DB34691-B74A-27BB-9E6F-4FBDB3DD1A54}"/>
              </a:ext>
            </a:extLst>
          </p:cNvPr>
          <p:cNvSpPr txBox="1"/>
          <p:nvPr/>
        </p:nvSpPr>
        <p:spPr>
          <a:xfrm>
            <a:off x="316817" y="6034987"/>
            <a:ext cx="8255000" cy="721351"/>
          </a:xfrm>
          <a:prstGeom prst="rect">
            <a:avLst/>
          </a:prstGeom>
        </p:spPr>
        <p:txBody>
          <a:bodyPr wrap="square" lIns="0" tIns="0" rIns="0" bIns="0" rtlCol="0" anchor="t">
            <a:spAutoFit/>
          </a:bodyPr>
          <a:lstStyle/>
          <a:p>
            <a:pPr algn="r" rtl="1">
              <a:lnSpc>
                <a:spcPts val="6282"/>
              </a:lnSpc>
            </a:pPr>
            <a:r>
              <a:rPr lang="ar-SA" sz="3200" dirty="0">
                <a:solidFill>
                  <a:srgbClr val="022A3C"/>
                </a:solidFill>
                <a:latin typeface="DIN NEXT™ ARABIC BLACK" panose="020B0A03020203050203" pitchFamily="34" charset="-78"/>
                <a:cs typeface="DIN NEXT™ ARABIC BLACK" panose="020B0A03020203050203" pitchFamily="34" charset="-78"/>
              </a:rPr>
              <a:t>المرحلة الثانية : التسويق</a:t>
            </a:r>
          </a:p>
        </p:txBody>
      </p:sp>
      <p:sp>
        <p:nvSpPr>
          <p:cNvPr id="6" name="Freeform 6">
            <a:extLst>
              <a:ext uri="{FF2B5EF4-FFF2-40B4-BE49-F238E27FC236}">
                <a16:creationId xmlns:a16="http://schemas.microsoft.com/office/drawing/2014/main" id="{87F1FEFE-216F-A0F1-64CA-15500FA78C22}"/>
              </a:ext>
            </a:extLst>
          </p:cNvPr>
          <p:cNvSpPr/>
          <p:nvPr/>
        </p:nvSpPr>
        <p:spPr>
          <a:xfrm>
            <a:off x="297767" y="6853033"/>
            <a:ext cx="8255000"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marL="514350" indent="-514350" algn="justLow" rtl="1">
              <a:buFont typeface="+mj-lt"/>
              <a:buAutoNum type="arabicPeriod"/>
            </a:pPr>
            <a:r>
              <a:rPr lang="ar-SA" sz="3200" dirty="0">
                <a:solidFill>
                  <a:srgbClr val="022A3C"/>
                </a:solidFill>
                <a:latin typeface="DIN NEXT™ ARABIC ULTRALIGHT" panose="020B0203020203050203" pitchFamily="34" charset="-78"/>
                <a:cs typeface="DIN NEXT™ ARABIC ULTRALIGHT" panose="020B0203020203050203" pitchFamily="34" charset="-78"/>
              </a:rPr>
              <a:t>التسويق الميداني</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تمت زيارة المكاتب العقارية القريبة من السكن لعرض تفاصيل المزاد</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التواصل المباشر مع الجيران والسكان في المناطق المحيطة بالعقارات</a:t>
            </a:r>
          </a:p>
        </p:txBody>
      </p:sp>
    </p:spTree>
    <p:extLst>
      <p:ext uri="{BB962C8B-B14F-4D97-AF65-F5344CB8AC3E}">
        <p14:creationId xmlns:p14="http://schemas.microsoft.com/office/powerpoint/2010/main" val="1600941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C8D2D-D1F4-18C4-BBFF-5E34BAE693C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9BAAEDD-4444-A5D3-A380-CC37761988B5}"/>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7C6454D8-26FE-2D48-51E0-96D627A40BEB}"/>
              </a:ext>
            </a:extLst>
          </p:cNvPr>
          <p:cNvPicPr>
            <a:picLocks noChangeAspect="1"/>
          </p:cNvPicPr>
          <p:nvPr/>
        </p:nvPicPr>
        <p:blipFill>
          <a:blip r:embed="rId2"/>
          <a:stretch>
            <a:fillRect/>
          </a:stretch>
        </p:blipFill>
        <p:spPr>
          <a:xfrm>
            <a:off x="16302" y="-1"/>
            <a:ext cx="8966933" cy="11123613"/>
          </a:xfrm>
          <a:prstGeom prst="rect">
            <a:avLst/>
          </a:prstGeom>
        </p:spPr>
      </p:pic>
      <p:sp>
        <p:nvSpPr>
          <p:cNvPr id="4" name="Freeform 6">
            <a:extLst>
              <a:ext uri="{FF2B5EF4-FFF2-40B4-BE49-F238E27FC236}">
                <a16:creationId xmlns:a16="http://schemas.microsoft.com/office/drawing/2014/main" id="{A49B0D9F-0C9E-7D18-AEC2-0F9374CB5015}"/>
              </a:ext>
            </a:extLst>
          </p:cNvPr>
          <p:cNvSpPr/>
          <p:nvPr/>
        </p:nvSpPr>
        <p:spPr>
          <a:xfrm>
            <a:off x="297767" y="2414383"/>
            <a:ext cx="8255000"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انطلق المزاد في يوم الاحد الموافق 04/08/2024م واستمر حتى يوم الخميس الموافق 22/08/2024م</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تمت اقامة المزاد في منتجع التلال في حي الرمال</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شارك في المزاد عدد 17 شخص وعدد الاشخاص الذين رسى عليهم المزاد 1 شخص </a:t>
            </a:r>
          </a:p>
        </p:txBody>
      </p:sp>
      <p:sp>
        <p:nvSpPr>
          <p:cNvPr id="2" name="TextBox 13">
            <a:extLst>
              <a:ext uri="{FF2B5EF4-FFF2-40B4-BE49-F238E27FC236}">
                <a16:creationId xmlns:a16="http://schemas.microsoft.com/office/drawing/2014/main" id="{D1A4A5FE-0DDE-3981-F12C-B98B85413508}"/>
              </a:ext>
            </a:extLst>
          </p:cNvPr>
          <p:cNvSpPr txBox="1"/>
          <p:nvPr/>
        </p:nvSpPr>
        <p:spPr>
          <a:xfrm>
            <a:off x="297767" y="796237"/>
            <a:ext cx="8255000" cy="1516441"/>
          </a:xfrm>
          <a:prstGeom prst="rect">
            <a:avLst/>
          </a:prstGeom>
        </p:spPr>
        <p:txBody>
          <a:bodyPr wrap="square" lIns="0" tIns="0" rIns="0" bIns="0" rtlCol="0" anchor="t">
            <a:spAutoFit/>
          </a:bodyPr>
          <a:lstStyle/>
          <a:p>
            <a:pPr algn="r" rtl="1">
              <a:lnSpc>
                <a:spcPts val="6282"/>
              </a:lnSpc>
            </a:pPr>
            <a:r>
              <a:rPr lang="ar-SA" sz="3200" dirty="0">
                <a:solidFill>
                  <a:srgbClr val="022A3C"/>
                </a:solidFill>
                <a:latin typeface="DIN NEXT™ ARABIC BLACK" panose="020B0A03020203050203" pitchFamily="34" charset="-78"/>
                <a:cs typeface="DIN NEXT™ ARABIC BLACK" panose="020B0A03020203050203" pitchFamily="34" charset="-78"/>
              </a:rPr>
              <a:t>المرحلة الثالثة : مكان اقامة المزاد وادارة العمليات</a:t>
            </a:r>
          </a:p>
        </p:txBody>
      </p:sp>
      <p:graphicFrame>
        <p:nvGraphicFramePr>
          <p:cNvPr id="9" name="Chart 8">
            <a:extLst>
              <a:ext uri="{FF2B5EF4-FFF2-40B4-BE49-F238E27FC236}">
                <a16:creationId xmlns:a16="http://schemas.microsoft.com/office/drawing/2014/main" id="{566BCBDC-40F4-CC65-06E7-459509851ACA}"/>
              </a:ext>
            </a:extLst>
          </p:cNvPr>
          <p:cNvGraphicFramePr/>
          <p:nvPr>
            <p:extLst>
              <p:ext uri="{D42A27DB-BD31-4B8C-83A1-F6EECF244321}">
                <p14:modId xmlns:p14="http://schemas.microsoft.com/office/powerpoint/2010/main" val="390908227"/>
              </p:ext>
            </p:extLst>
          </p:nvPr>
        </p:nvGraphicFramePr>
        <p:xfrm>
          <a:off x="1442773" y="5314509"/>
          <a:ext cx="5999692" cy="5467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1034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983B6-8120-F88F-120B-55A629F7459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26B208C-279E-5B8F-64FC-90D8C409AC54}"/>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4388E66-A452-6117-1C85-36F79CD03942}"/>
              </a:ext>
            </a:extLst>
          </p:cNvPr>
          <p:cNvPicPr>
            <a:picLocks noChangeAspect="1"/>
          </p:cNvPicPr>
          <p:nvPr/>
        </p:nvPicPr>
        <p:blipFill>
          <a:blip r:embed="rId2"/>
          <a:stretch>
            <a:fillRect/>
          </a:stretch>
        </p:blipFill>
        <p:spPr>
          <a:xfrm>
            <a:off x="16302" y="-1"/>
            <a:ext cx="8966933" cy="11123613"/>
          </a:xfrm>
          <a:prstGeom prst="rect">
            <a:avLst/>
          </a:prstGeom>
        </p:spPr>
      </p:pic>
      <p:sp>
        <p:nvSpPr>
          <p:cNvPr id="8" name="Rectangle 7">
            <a:extLst>
              <a:ext uri="{FF2B5EF4-FFF2-40B4-BE49-F238E27FC236}">
                <a16:creationId xmlns:a16="http://schemas.microsoft.com/office/drawing/2014/main" id="{2C98F622-5596-7012-F7FA-A958D2FD66B8}"/>
              </a:ext>
            </a:extLst>
          </p:cNvPr>
          <p:cNvSpPr/>
          <p:nvPr/>
        </p:nvSpPr>
        <p:spPr>
          <a:xfrm>
            <a:off x="6759120" y="30487"/>
            <a:ext cx="2224115" cy="1333351"/>
          </a:xfrm>
          <a:prstGeom prst="rect">
            <a:avLst/>
          </a:prstGeom>
          <a:solidFill>
            <a:srgbClr val="022A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3200" dirty="0">
                <a:solidFill>
                  <a:schemeClr val="bg1"/>
                </a:solidFill>
                <a:latin typeface="DIN NEXT™ ARABIC ULTRALIGHT" panose="020B0203020203050203" pitchFamily="34" charset="-78"/>
                <a:cs typeface="DIN NEXT™ ARABIC ULTRALIGHT" panose="020B0203020203050203" pitchFamily="34" charset="-78"/>
              </a:rPr>
              <a:t>مقاس اللوحة</a:t>
            </a:r>
          </a:p>
          <a:p>
            <a:pPr algn="ctr"/>
            <a:r>
              <a:rPr lang="en-GB" sz="2000" dirty="0">
                <a:solidFill>
                  <a:schemeClr val="bg1"/>
                </a:solidFill>
                <a:latin typeface="DIN NEXT™ ARABIC ULTRALIGHT" panose="020B0203020203050203" pitchFamily="34" charset="-78"/>
                <a:cs typeface="DIN NEXT™ ARABIC ULTRALIGHT" panose="020B0203020203050203" pitchFamily="34" charset="-78"/>
              </a:rPr>
              <a:t>1,00 cm X 1.50 cm</a:t>
            </a:r>
            <a:endParaRPr lang="ar-SA" sz="2000" dirty="0">
              <a:solidFill>
                <a:schemeClr val="bg1"/>
              </a:solidFill>
              <a:latin typeface="DIN NEXT™ ARABIC ULTRALIGHT" panose="020B0203020203050203" pitchFamily="34" charset="-78"/>
              <a:cs typeface="DIN NEXT™ ARABIC ULTRALIGHT" panose="020B0203020203050203" pitchFamily="34" charset="-78"/>
            </a:endParaRPr>
          </a:p>
        </p:txBody>
      </p:sp>
      <p:pic>
        <p:nvPicPr>
          <p:cNvPr id="5" name="Picture 4" descr="A sign in a hallway&#10;&#10;AI-generated content may be incorrect.">
            <a:extLst>
              <a:ext uri="{FF2B5EF4-FFF2-40B4-BE49-F238E27FC236}">
                <a16:creationId xmlns:a16="http://schemas.microsoft.com/office/drawing/2014/main" id="{1ABFD3D5-B6AB-D53B-43BE-3CD0E448B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68" y="1363839"/>
            <a:ext cx="8636000" cy="4985144"/>
          </a:xfrm>
          <a:prstGeom prst="rect">
            <a:avLst/>
          </a:prstGeom>
        </p:spPr>
      </p:pic>
      <p:pic>
        <p:nvPicPr>
          <p:cNvPr id="4" name="Picture 3">
            <a:extLst>
              <a:ext uri="{FF2B5EF4-FFF2-40B4-BE49-F238E27FC236}">
                <a16:creationId xmlns:a16="http://schemas.microsoft.com/office/drawing/2014/main" id="{C9A586C8-E374-7D95-A77F-F89E15674DEF}"/>
              </a:ext>
            </a:extLst>
          </p:cNvPr>
          <p:cNvPicPr>
            <a:picLocks noChangeAspect="1"/>
          </p:cNvPicPr>
          <p:nvPr/>
        </p:nvPicPr>
        <p:blipFill>
          <a:blip r:embed="rId4"/>
          <a:stretch>
            <a:fillRect/>
          </a:stretch>
        </p:blipFill>
        <p:spPr>
          <a:xfrm>
            <a:off x="1075992" y="6400800"/>
            <a:ext cx="7346317" cy="4774629"/>
          </a:xfrm>
          <a:prstGeom prst="rect">
            <a:avLst/>
          </a:prstGeom>
        </p:spPr>
      </p:pic>
    </p:spTree>
    <p:extLst>
      <p:ext uri="{BB962C8B-B14F-4D97-AF65-F5344CB8AC3E}">
        <p14:creationId xmlns:p14="http://schemas.microsoft.com/office/powerpoint/2010/main" val="2092548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abstract connection in pale grey background">
            <a:extLst>
              <a:ext uri="{FF2B5EF4-FFF2-40B4-BE49-F238E27FC236}">
                <a16:creationId xmlns:a16="http://schemas.microsoft.com/office/drawing/2014/main" id="{638EBD15-296F-C4C7-102A-94B90009CCFF}"/>
              </a:ext>
            </a:extLst>
          </p:cNvPr>
          <p:cNvPicPr>
            <a:picLocks/>
          </p:cNvPicPr>
          <p:nvPr/>
        </p:nvPicPr>
        <p:blipFill>
          <a:blip r:embed="rId2">
            <a:extLst>
              <a:ext uri="{28A0092B-C50C-407E-A947-70E740481C1C}">
                <a14:useLocalDpi xmlns:a14="http://schemas.microsoft.com/office/drawing/2010/main" val="0"/>
              </a:ext>
            </a:extLst>
          </a:blip>
          <a:srcRect r="21250"/>
          <a:stretch/>
        </p:blipFill>
        <p:spPr>
          <a:xfrm>
            <a:off x="20" y="5"/>
            <a:ext cx="9000000" cy="11160000"/>
          </a:xfrm>
          <a:prstGeom prst="rect">
            <a:avLst/>
          </a:prstGeom>
        </p:spPr>
      </p:pic>
      <p:graphicFrame>
        <p:nvGraphicFramePr>
          <p:cNvPr id="4" name="Table 3">
            <a:extLst>
              <a:ext uri="{FF2B5EF4-FFF2-40B4-BE49-F238E27FC236}">
                <a16:creationId xmlns:a16="http://schemas.microsoft.com/office/drawing/2014/main" id="{3F12057D-FEFB-E944-AEA3-0C381D351624}"/>
              </a:ext>
            </a:extLst>
          </p:cNvPr>
          <p:cNvGraphicFramePr>
            <a:graphicFrameLocks noGrp="1"/>
          </p:cNvGraphicFramePr>
          <p:nvPr>
            <p:extLst>
              <p:ext uri="{D42A27DB-BD31-4B8C-83A1-F6EECF244321}">
                <p14:modId xmlns:p14="http://schemas.microsoft.com/office/powerpoint/2010/main" val="248755502"/>
              </p:ext>
            </p:extLst>
          </p:nvPr>
        </p:nvGraphicFramePr>
        <p:xfrm>
          <a:off x="2754888" y="717261"/>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شروط</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المزاد</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sp>
        <p:nvSpPr>
          <p:cNvPr id="5" name="Google Shape;607;p35">
            <a:extLst>
              <a:ext uri="{FF2B5EF4-FFF2-40B4-BE49-F238E27FC236}">
                <a16:creationId xmlns:a16="http://schemas.microsoft.com/office/drawing/2014/main" id="{78C3A3E4-2689-F5B5-E2CB-A072066B0C83}"/>
              </a:ext>
            </a:extLst>
          </p:cNvPr>
          <p:cNvSpPr/>
          <p:nvPr/>
        </p:nvSpPr>
        <p:spPr>
          <a:xfrm>
            <a:off x="385998" y="1617421"/>
            <a:ext cx="8227541" cy="9165883"/>
          </a:xfrm>
          <a:prstGeom prst="roundRect">
            <a:avLst>
              <a:gd name="adj" fmla="val 6257"/>
            </a:avLst>
          </a:prstGeom>
          <a:solidFill>
            <a:schemeClr val="bg1"/>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108731" tIns="108731" rIns="108731" bIns="108731" anchor="ctr" anchorCtr="0">
            <a:noAutofit/>
          </a:bodyPr>
          <a:lstStyle/>
          <a:p>
            <a:pPr algn="r" rtl="1"/>
            <a:r>
              <a:rPr lang="ar-SA" dirty="0">
                <a:solidFill>
                  <a:schemeClr val="tx1"/>
                </a:solidFill>
                <a:latin typeface="DIN NEXT™ ARABIC BLACK" panose="020B0A03020203050203" pitchFamily="34" charset="-78"/>
                <a:cs typeface="DIN NEXT™ ARABIC BLACK" panose="020B0A03020203050203" pitchFamily="34" charset="-78"/>
              </a:rPr>
              <a:t>أولا: شروط المشاركة بالمزاد</a:t>
            </a:r>
          </a:p>
          <a:p>
            <a:pPr marL="407822" indent="-407822" algn="r" rtl="1">
              <a:buFont typeface="+mj-lt"/>
              <a:buAutoNum type="arabicPeriod"/>
            </a:pPr>
            <a:r>
              <a:rPr lang="ar-SA" dirty="0">
                <a:solidFill>
                  <a:schemeClr val="tx1"/>
                </a:solidFill>
                <a:latin typeface="DIN NEXT™ ARABIC ULTRALIGHT" panose="020B0203020203050203" pitchFamily="34" charset="-78"/>
                <a:cs typeface="DIN NEXT™ ARABIC ULTRALIGHT" panose="020B0203020203050203" pitchFamily="34" charset="-78"/>
              </a:rPr>
              <a:t>يعتبر مبلغ المشاركة بالمزاد جزء من الثمن (عربون) لمن يرسوا عليه المزاد ولا يحق له استرداده بأي حال من الأحوال</a:t>
            </a:r>
          </a:p>
          <a:p>
            <a:pPr marL="407822" indent="-407822" algn="r" rtl="1">
              <a:buFont typeface="+mj-lt"/>
              <a:buAutoNum type="arabicPeriod"/>
            </a:pPr>
            <a:r>
              <a:rPr lang="ar-SA" dirty="0">
                <a:solidFill>
                  <a:schemeClr val="tx1"/>
                </a:solidFill>
                <a:latin typeface="DIN NEXT™ ARABIC ULTRALIGHT" panose="020B0203020203050203" pitchFamily="34" charset="-78"/>
                <a:cs typeface="DIN NEXT™ ARABIC ULTRALIGHT" panose="020B0203020203050203" pitchFamily="34" charset="-78"/>
              </a:rPr>
              <a:t>مبلغ المشاركة بالمزاد (50,000 الف يال فقط لاغير )</a:t>
            </a:r>
          </a:p>
          <a:p>
            <a:pPr algn="r" rtl="1"/>
            <a:endParaRPr lang="ar-SA" dirty="0">
              <a:solidFill>
                <a:schemeClr val="tx1"/>
              </a:solidFill>
              <a:latin typeface="DIN NEXT™ ARABIC ULTRALIGHT" panose="020B0203020203050203" pitchFamily="34" charset="-78"/>
              <a:cs typeface="DIN NEXT™ ARABIC ULTRALIGHT" panose="020B0203020203050203" pitchFamily="34" charset="-78"/>
            </a:endParaRPr>
          </a:p>
          <a:p>
            <a:pPr algn="r" rtl="1"/>
            <a:r>
              <a:rPr lang="ar-SA" dirty="0">
                <a:solidFill>
                  <a:schemeClr val="tx1"/>
                </a:solidFill>
                <a:latin typeface="DIN NEXT™ ARABIC BLACK" panose="020B0A03020203050203" pitchFamily="34" charset="-78"/>
                <a:cs typeface="DIN NEXT™ ARABIC BLACK" panose="020B0A03020203050203" pitchFamily="34" charset="-78"/>
              </a:rPr>
              <a:t>ثانيا: الشروط العامة للمشاركة بالمزاد</a:t>
            </a:r>
          </a:p>
          <a:p>
            <a:pPr marL="407822" indent="-407822" algn="r" rtl="1">
              <a:buFont typeface="+mj-lt"/>
              <a:buAutoNum type="arabicPeriod"/>
            </a:pPr>
            <a:r>
              <a:rPr lang="ar-SA" dirty="0">
                <a:solidFill>
                  <a:schemeClr val="tx1"/>
                </a:solidFill>
                <a:latin typeface="DIN NEXT™ ARABIC ULTRALIGHT" panose="020B0203020203050203" pitchFamily="34" charset="-78"/>
                <a:cs typeface="DIN NEXT™ ARABIC ULTRALIGHT" panose="020B0203020203050203" pitchFamily="34" charset="-78"/>
              </a:rPr>
              <a:t>المعاينة للعقارات خلال فترة الإعلان</a:t>
            </a:r>
          </a:p>
          <a:p>
            <a:pPr marL="407822" indent="-407822" algn="r" rtl="1">
              <a:buFont typeface="+mj-lt"/>
              <a:buAutoNum type="arabicPeriod"/>
            </a:pPr>
            <a:r>
              <a:rPr lang="ar-SA" dirty="0">
                <a:solidFill>
                  <a:schemeClr val="tx1"/>
                </a:solidFill>
                <a:latin typeface="DIN NEXT™ ARABIC ULTRALIGHT" panose="020B0203020203050203" pitchFamily="34" charset="-78"/>
                <a:cs typeface="DIN NEXT™ ARABIC ULTRALIGHT" panose="020B0203020203050203" pitchFamily="34" charset="-78"/>
              </a:rPr>
              <a:t>المشاركة بالمزاد يعد اقرار من المشارك بأنه عاين العقار المعاينة التامة النافية للجهالة واطلع على كافة المعلومات والتفاصيل المتعلقة بالعقار ولا يحق له بعد ترسية العقار عليه الادعاء بأي غبن أو غرار أو جهالة أو عيب أو تدليس , كما تعد المشاركة إقرار من المشارك بالموافقة على شروط المزاد والبيع .</a:t>
            </a:r>
          </a:p>
          <a:p>
            <a:pPr algn="r" rtl="1"/>
            <a:endParaRPr lang="ar-SA" dirty="0">
              <a:solidFill>
                <a:schemeClr val="tx1"/>
              </a:solidFill>
              <a:latin typeface="DIN NEXT™ ARABIC ULTRALIGHT" panose="020B0203020203050203" pitchFamily="34" charset="-78"/>
              <a:cs typeface="DIN NEXT™ ARABIC ULTRALIGHT" panose="020B0203020203050203" pitchFamily="34" charset="-78"/>
            </a:endParaRPr>
          </a:p>
          <a:p>
            <a:pPr algn="r" rtl="1"/>
            <a:r>
              <a:rPr lang="ar-SA" dirty="0">
                <a:solidFill>
                  <a:schemeClr val="tx1"/>
                </a:solidFill>
                <a:latin typeface="DIN NEXT™ ARABIC BLACK" panose="020B0A03020203050203" pitchFamily="34" charset="-78"/>
                <a:cs typeface="DIN NEXT™ ARABIC BLACK" panose="020B0A03020203050203" pitchFamily="34" charset="-78"/>
              </a:rPr>
              <a:t>ثالثا: شروط الترسية وإتمام البيع</a:t>
            </a:r>
          </a:p>
          <a:p>
            <a:pPr marL="407822" indent="-407822" algn="r" rtl="1">
              <a:buFont typeface="+mj-lt"/>
              <a:buAutoNum type="arabicPeriod"/>
            </a:pPr>
            <a:r>
              <a:rPr lang="ar-SA" dirty="0">
                <a:solidFill>
                  <a:schemeClr val="tx1"/>
                </a:solidFill>
                <a:latin typeface="DIN NEXT™ ARABIC ULTRALIGHT" panose="020B0203020203050203" pitchFamily="34" charset="-78"/>
                <a:cs typeface="DIN NEXT™ ARABIC ULTRALIGHT" panose="020B0203020203050203" pitchFamily="34" charset="-78"/>
              </a:rPr>
              <a:t>تتم ترسية المزاد على أعلى مزايدة بعد موافقة لجنة المزاد ويحق للجنة المزاد عدم الترسية في حال رأت عدم مناسبة السعر.</a:t>
            </a:r>
          </a:p>
          <a:p>
            <a:pPr marL="407822" indent="-407822" algn="r" rtl="1">
              <a:buFont typeface="+mj-lt"/>
              <a:buAutoNum type="arabicPeriod"/>
            </a:pPr>
            <a:r>
              <a:rPr lang="ar-SA" dirty="0">
                <a:solidFill>
                  <a:schemeClr val="tx1"/>
                </a:solidFill>
                <a:latin typeface="DIN NEXT™ ARABIC ULTRALIGHT" panose="020B0203020203050203" pitchFamily="34" charset="-78"/>
                <a:cs typeface="DIN NEXT™ ARABIC ULTRALIGHT" panose="020B0203020203050203" pitchFamily="34" charset="-78"/>
              </a:rPr>
              <a:t>يلزم المشتري الذي رسى عليه المزاد فورا وفي نفس الجلسة بتوقيع محضر الترسية بقيمة مبلغ البيع.</a:t>
            </a:r>
          </a:p>
          <a:p>
            <a:pPr marL="407822" indent="-407822" algn="r" rtl="1">
              <a:buFont typeface="+mj-lt"/>
              <a:buAutoNum type="arabicPeriod"/>
            </a:pPr>
            <a:r>
              <a:rPr lang="ar-SA" dirty="0">
                <a:solidFill>
                  <a:schemeClr val="tx1"/>
                </a:solidFill>
                <a:latin typeface="DIN NEXT™ ARABIC ULTRALIGHT" panose="020B0203020203050203" pitchFamily="34" charset="-78"/>
                <a:cs typeface="DIN NEXT™ ARABIC ULTRALIGHT" panose="020B0203020203050203" pitchFamily="34" charset="-78"/>
              </a:rPr>
              <a:t>يلتزم المشتري بسداد كامل قيمة العقار خلال (10) أيام عمل من تاريخ المزاد , وفي حالة لم يلتزم بالسداد خلال المدة المحددة يعد البيع لاغيا كأن لم يكن ولا يحق له استرداد مبلغ المشاركة بالمزاد بأي حال من الأحوال ويعد ذلك تعويضا خالصا لشركة أكيم بسبب عدم سداد المشتري بالسداد </a:t>
            </a:r>
          </a:p>
          <a:p>
            <a:pPr marL="407822" indent="-407822" algn="r" rtl="1">
              <a:buFont typeface="+mj-lt"/>
              <a:buAutoNum type="arabicPeriod"/>
            </a:pPr>
            <a:r>
              <a:rPr lang="ar-SA" dirty="0">
                <a:solidFill>
                  <a:schemeClr val="tx1"/>
                </a:solidFill>
                <a:latin typeface="DIN NEXT™ ARABIC ULTRALIGHT" panose="020B0203020203050203" pitchFamily="34" charset="-78"/>
                <a:cs typeface="DIN NEXT™ ARABIC ULTRALIGHT" panose="020B0203020203050203" pitchFamily="34" charset="-78"/>
              </a:rPr>
              <a:t>يلتزم المشتري بسداد قيمة السعي بإسم الشركة بنسبة 2.5% من ثمن المبيع مضافا إليه ضريبة القيمة المضافة 15% وذلك عند الإفراغ.</a:t>
            </a:r>
          </a:p>
          <a:p>
            <a:pPr marL="407822" indent="-407822" algn="r" rtl="1">
              <a:buFont typeface="+mj-lt"/>
              <a:buAutoNum type="arabicPeriod"/>
            </a:pPr>
            <a:r>
              <a:rPr lang="ar-SA" dirty="0">
                <a:solidFill>
                  <a:schemeClr val="tx1"/>
                </a:solidFill>
                <a:latin typeface="DIN NEXT™ ARABIC ULTRALIGHT" panose="020B0203020203050203" pitchFamily="34" charset="-78"/>
                <a:cs typeface="DIN NEXT™ ARABIC ULTRALIGHT" panose="020B0203020203050203" pitchFamily="34" charset="-78"/>
              </a:rPr>
              <a:t>يلتزم المشتري عند الإفراغ بسداد فاتورة التصرفات العقارية بنسبة 5% من قيمة المبيع .</a:t>
            </a:r>
          </a:p>
          <a:p>
            <a:pPr marL="407822" indent="-407822" algn="r" rtl="1">
              <a:buFont typeface="+mj-lt"/>
              <a:buAutoNum type="arabicPeriod"/>
            </a:pPr>
            <a:r>
              <a:rPr lang="ar-SA" dirty="0">
                <a:solidFill>
                  <a:schemeClr val="tx1"/>
                </a:solidFill>
                <a:latin typeface="DIN NEXT™ ARABIC ULTRALIGHT" panose="020B0203020203050203" pitchFamily="34" charset="-78"/>
                <a:cs typeface="DIN NEXT™ ARABIC ULTRALIGHT" panose="020B0203020203050203" pitchFamily="34" charset="-78"/>
              </a:rPr>
              <a:t>يحق للمالك التصرف بالعقار في حال إخلال المشتري بأي بند من البنود أعلاه.</a:t>
            </a:r>
          </a:p>
          <a:p>
            <a:pPr marL="407822" indent="-407822" algn="r" rtl="1">
              <a:buFont typeface="+mj-lt"/>
              <a:buAutoNum type="arabicPeriod"/>
            </a:pPr>
            <a:r>
              <a:rPr lang="ar-SA" dirty="0">
                <a:solidFill>
                  <a:schemeClr val="tx1"/>
                </a:solidFill>
                <a:latin typeface="DIN NEXT™ ARABIC ULTRALIGHT" panose="020B0203020203050203" pitchFamily="34" charset="-78"/>
                <a:cs typeface="DIN NEXT™ ARABIC ULTRALIGHT" panose="020B0203020203050203" pitchFamily="34" charset="-78"/>
              </a:rPr>
              <a:t>تعتبر هذه وثيقة الشروط أعلاه جزء لايتجزأ من عقد البيع , وتعد المشاركة بالمزاد عليها إقرارا بالموافقة بكل ما رود فيها.</a:t>
            </a:r>
          </a:p>
        </p:txBody>
      </p:sp>
    </p:spTree>
    <p:extLst>
      <p:ext uri="{BB962C8B-B14F-4D97-AF65-F5344CB8AC3E}">
        <p14:creationId xmlns:p14="http://schemas.microsoft.com/office/powerpoint/2010/main" val="2313946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4438</TotalTime>
  <Words>814</Words>
  <Application>Microsoft Office PowerPoint</Application>
  <PresentationFormat>مخصص</PresentationFormat>
  <Paragraphs>186</Paragraphs>
  <Slides>16</Slides>
  <Notes>1</Notes>
  <HiddenSlides>0</HiddenSlides>
  <MMClips>0</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16</vt:i4>
      </vt:variant>
    </vt:vector>
  </HeadingPairs>
  <TitlesOfParts>
    <vt:vector size="29" baseType="lpstr">
      <vt:lpstr>Arial</vt:lpstr>
      <vt:lpstr>Calibri</vt:lpstr>
      <vt:lpstr>Calibri Light</vt:lpstr>
      <vt:lpstr>Cambria Math</vt:lpstr>
      <vt:lpstr>DIN NEXT™ ARABIC BLACK</vt:lpstr>
      <vt:lpstr>DIN NEXT™ ARABIC BOLD</vt:lpstr>
      <vt:lpstr>DIN NEXT™ ARABIC HEAVY</vt:lpstr>
      <vt:lpstr>DIN NEXT™ ARABIC LIGHT</vt:lpstr>
      <vt:lpstr>DIN NEXT™ ARABIC MEDIUM</vt:lpstr>
      <vt:lpstr>DIN NEXT™ ARABIC ULTRALIGHT</vt:lpstr>
      <vt:lpstr>FrankRuehl</vt:lpstr>
      <vt:lpstr>Wingdings</vt:lpstr>
      <vt:lpstr>Office 2013 - 2022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dc:creator>
  <cp:lastModifiedBy>Hussin Abdulkader</cp:lastModifiedBy>
  <cp:revision>46</cp:revision>
  <dcterms:created xsi:type="dcterms:W3CDTF">2024-01-01T10:46:39Z</dcterms:created>
  <dcterms:modified xsi:type="dcterms:W3CDTF">2025-06-23T13:48:00Z</dcterms:modified>
</cp:coreProperties>
</file>