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handoutMasterIdLst>
    <p:handoutMasterId r:id="rId19"/>
  </p:handoutMasterIdLst>
  <p:sldIdLst>
    <p:sldId id="2164" r:id="rId2"/>
    <p:sldId id="2165" r:id="rId3"/>
    <p:sldId id="2313" r:id="rId4"/>
    <p:sldId id="2166" r:id="rId5"/>
    <p:sldId id="2057" r:id="rId6"/>
    <p:sldId id="2317" r:id="rId7"/>
    <p:sldId id="2314" r:id="rId8"/>
    <p:sldId id="2315" r:id="rId9"/>
    <p:sldId id="2171" r:id="rId10"/>
    <p:sldId id="2316" r:id="rId11"/>
    <p:sldId id="2318" r:id="rId12"/>
    <p:sldId id="2319" r:id="rId13"/>
    <p:sldId id="2167" r:id="rId14"/>
    <p:sldId id="2170" r:id="rId15"/>
    <p:sldId id="2292" r:id="rId16"/>
    <p:sldId id="2080" r:id="rId17"/>
  </p:sldIdLst>
  <p:sldSz cx="8999538" cy="11123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userDrawn="1">
          <p15:clr>
            <a:srgbClr val="A4A3A4"/>
          </p15:clr>
        </p15:guide>
        <p15:guide id="2" pos="27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A240"/>
    <a:srgbClr val="058774"/>
    <a:srgbClr val="022A3C"/>
    <a:srgbClr val="057874"/>
    <a:srgbClr val="08A486"/>
    <a:srgbClr val="056474"/>
    <a:srgbClr val="F4EAD4"/>
    <a:srgbClr val="E7D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CC7BE-DF1B-47E4-A4AA-1A8ABE437A85}" v="8" dt="2025-10-20T09:03:09.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73" autoAdjust="0"/>
  </p:normalViewPr>
  <p:slideViewPr>
    <p:cSldViewPr snapToGrid="0">
      <p:cViewPr varScale="1">
        <p:scale>
          <a:sx n="65" d="100"/>
          <a:sy n="65" d="100"/>
        </p:scale>
        <p:origin x="2940" y="84"/>
      </p:cViewPr>
      <p:guideLst>
        <p:guide orient="horz" pos="3435"/>
        <p:guide pos="278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es Manager" userId="53695390-16d5-4eca-a98e-9b00525ba3b3" providerId="ADAL" clId="{883CACD4-897F-41A9-98BE-88091AE48552}"/>
    <pc:docChg chg="undo custSel addSld delSld modSld sldOrd">
      <pc:chgData name="Sales Manager" userId="53695390-16d5-4eca-a98e-9b00525ba3b3" providerId="ADAL" clId="{883CACD4-897F-41A9-98BE-88091AE48552}" dt="2025-01-28T12:50:48.530" v="694" actId="1076"/>
      <pc:docMkLst>
        <pc:docMk/>
      </pc:docMkLst>
      <pc:sldChg chg="ord">
        <pc:chgData name="Sales Manager" userId="53695390-16d5-4eca-a98e-9b00525ba3b3" providerId="ADAL" clId="{883CACD4-897F-41A9-98BE-88091AE48552}" dt="2025-01-28T12:23:35.568" v="250"/>
        <pc:sldMkLst>
          <pc:docMk/>
          <pc:sldMk cId="2254042700" sldId="2126"/>
        </pc:sldMkLst>
      </pc:sldChg>
      <pc:sldChg chg="addSp modSp new del mod">
        <pc:chgData name="Sales Manager" userId="53695390-16d5-4eca-a98e-9b00525ba3b3" providerId="ADAL" clId="{883CACD4-897F-41A9-98BE-88091AE48552}" dt="2025-01-28T11:55:36.732" v="24" actId="47"/>
        <pc:sldMkLst>
          <pc:docMk/>
          <pc:sldMk cId="2963817438" sldId="2136"/>
        </pc:sldMkLst>
      </pc:sldChg>
      <pc:sldChg chg="addSp delSp modSp new mod setBg">
        <pc:chgData name="Sales Manager" userId="53695390-16d5-4eca-a98e-9b00525ba3b3" providerId="ADAL" clId="{883CACD4-897F-41A9-98BE-88091AE48552}" dt="2025-01-28T12:50:48.530" v="694" actId="1076"/>
        <pc:sldMkLst>
          <pc:docMk/>
          <pc:sldMk cId="67696962" sldId="2137"/>
        </pc:sldMkLst>
      </pc:sldChg>
    </pc:docChg>
  </pc:docChgLst>
  <pc:docChgLst>
    <pc:chgData name="Sales Manager" userId="53695390-16d5-4eca-a98e-9b00525ba3b3" providerId="ADAL" clId="{9D3F3C39-4A23-462E-851D-BB33B8533A64}"/>
    <pc:docChg chg="undo custSel addSld delSld modSld">
      <pc:chgData name="Sales Manager" userId="53695390-16d5-4eca-a98e-9b00525ba3b3" providerId="ADAL" clId="{9D3F3C39-4A23-462E-851D-BB33B8533A64}" dt="2025-02-02T15:36:14.782" v="603" actId="1036"/>
      <pc:docMkLst>
        <pc:docMk/>
      </pc:docMkLst>
      <pc:sldChg chg="addSp delSp modSp mod">
        <pc:chgData name="Sales Manager" userId="53695390-16d5-4eca-a98e-9b00525ba3b3" providerId="ADAL" clId="{9D3F3C39-4A23-462E-851D-BB33B8533A64}" dt="2025-02-02T15:36:14.782" v="603" actId="1036"/>
        <pc:sldMkLst>
          <pc:docMk/>
          <pc:sldMk cId="2109989557" sldId="2080"/>
        </pc:sldMkLst>
      </pc:sldChg>
      <pc:sldChg chg="modSp mod">
        <pc:chgData name="Sales Manager" userId="53695390-16d5-4eca-a98e-9b00525ba3b3" providerId="ADAL" clId="{9D3F3C39-4A23-462E-851D-BB33B8533A64}" dt="2025-02-02T15:28:34.113" v="5" actId="403"/>
        <pc:sldMkLst>
          <pc:docMk/>
          <pc:sldMk cId="378026009" sldId="2145"/>
        </pc:sldMkLst>
      </pc:sldChg>
      <pc:sldChg chg="del">
        <pc:chgData name="Sales Manager" userId="53695390-16d5-4eca-a98e-9b00525ba3b3" providerId="ADAL" clId="{9D3F3C39-4A23-462E-851D-BB33B8533A64}" dt="2025-02-02T15:28:43.633" v="6" actId="47"/>
        <pc:sldMkLst>
          <pc:docMk/>
          <pc:sldMk cId="885087569" sldId="2155"/>
        </pc:sldMkLst>
      </pc:sldChg>
      <pc:sldChg chg="addSp delSp modSp del mod">
        <pc:chgData name="Sales Manager" userId="53695390-16d5-4eca-a98e-9b00525ba3b3" providerId="ADAL" clId="{9D3F3C39-4A23-462E-851D-BB33B8533A64}" dt="2025-02-02T15:29:57.379" v="27" actId="47"/>
        <pc:sldMkLst>
          <pc:docMk/>
          <pc:sldMk cId="1974333899" sldId="2156"/>
        </pc:sldMkLst>
      </pc:sldChg>
      <pc:sldChg chg="addSp modSp add mod">
        <pc:chgData name="Sales Manager" userId="53695390-16d5-4eca-a98e-9b00525ba3b3" providerId="ADAL" clId="{9D3F3C39-4A23-462E-851D-BB33B8533A64}" dt="2025-02-02T15:29:45.152" v="26" actId="14100"/>
        <pc:sldMkLst>
          <pc:docMk/>
          <pc:sldMk cId="2753372499" sldId="2162"/>
        </pc:sldMkLst>
      </pc:sldChg>
    </pc:docChg>
  </pc:docChgLst>
  <pc:docChgLst>
    <pc:chgData name="Sales Manager" userId="53695390-16d5-4eca-a98e-9b00525ba3b3" providerId="ADAL" clId="{B1B0BE95-61C7-4D22-A0AE-2B702FFB07DC}"/>
    <pc:docChg chg="undo custSel addSld delSld modSld sldOrd">
      <pc:chgData name="Sales Manager" userId="53695390-16d5-4eca-a98e-9b00525ba3b3" providerId="ADAL" clId="{B1B0BE95-61C7-4D22-A0AE-2B702FFB07DC}" dt="2025-01-29T11:15:51.997" v="4695" actId="20577"/>
      <pc:docMkLst>
        <pc:docMk/>
      </pc:docMkLst>
      <pc:sldChg chg="delSp modSp del mod">
        <pc:chgData name="Sales Manager" userId="53695390-16d5-4eca-a98e-9b00525ba3b3" providerId="ADAL" clId="{B1B0BE95-61C7-4D22-A0AE-2B702FFB07DC}" dt="2025-01-28T13:35:55.836" v="590" actId="47"/>
        <pc:sldMkLst>
          <pc:docMk/>
          <pc:sldMk cId="4075965823" sldId="261"/>
        </pc:sldMkLst>
      </pc:sldChg>
      <pc:sldChg chg="del">
        <pc:chgData name="Sales Manager" userId="53695390-16d5-4eca-a98e-9b00525ba3b3" providerId="ADAL" clId="{B1B0BE95-61C7-4D22-A0AE-2B702FFB07DC}" dt="2025-01-28T14:50:38.855" v="2315" actId="47"/>
        <pc:sldMkLst>
          <pc:docMk/>
          <pc:sldMk cId="3030519108" sldId="2115"/>
        </pc:sldMkLst>
      </pc:sldChg>
      <pc:sldChg chg="ord">
        <pc:chgData name="Sales Manager" userId="53695390-16d5-4eca-a98e-9b00525ba3b3" providerId="ADAL" clId="{B1B0BE95-61C7-4D22-A0AE-2B702FFB07DC}" dt="2025-01-28T13:46:46.942" v="877"/>
        <pc:sldMkLst>
          <pc:docMk/>
          <pc:sldMk cId="700491907" sldId="2127"/>
        </pc:sldMkLst>
      </pc:sldChg>
      <pc:sldChg chg="delSp modSp del mod">
        <pc:chgData name="Sales Manager" userId="53695390-16d5-4eca-a98e-9b00525ba3b3" providerId="ADAL" clId="{B1B0BE95-61C7-4D22-A0AE-2B702FFB07DC}" dt="2025-01-28T14:50:36.786" v="2314" actId="47"/>
        <pc:sldMkLst>
          <pc:docMk/>
          <pc:sldMk cId="3628438397" sldId="2132"/>
        </pc:sldMkLst>
      </pc:sldChg>
      <pc:sldChg chg="del">
        <pc:chgData name="Sales Manager" userId="53695390-16d5-4eca-a98e-9b00525ba3b3" providerId="ADAL" clId="{B1B0BE95-61C7-4D22-A0AE-2B702FFB07DC}" dt="2025-01-28T14:40:39.496" v="2210" actId="47"/>
        <pc:sldMkLst>
          <pc:docMk/>
          <pc:sldMk cId="67696962" sldId="2137"/>
        </pc:sldMkLst>
      </pc:sldChg>
      <pc:sldChg chg="addSp delSp modSp add mod">
        <pc:chgData name="Sales Manager" userId="53695390-16d5-4eca-a98e-9b00525ba3b3" providerId="ADAL" clId="{B1B0BE95-61C7-4D22-A0AE-2B702FFB07DC}" dt="2025-01-29T10:46:46.930" v="2920" actId="20577"/>
        <pc:sldMkLst>
          <pc:docMk/>
          <pc:sldMk cId="885538804" sldId="2138"/>
        </pc:sldMkLst>
      </pc:sldChg>
      <pc:sldChg chg="addSp delSp modSp add mod">
        <pc:chgData name="Sales Manager" userId="53695390-16d5-4eca-a98e-9b00525ba3b3" providerId="ADAL" clId="{B1B0BE95-61C7-4D22-A0AE-2B702FFB07DC}" dt="2025-01-28T14:15:22.905" v="1387" actId="1037"/>
        <pc:sldMkLst>
          <pc:docMk/>
          <pc:sldMk cId="4294194846" sldId="2139"/>
        </pc:sldMkLst>
      </pc:sldChg>
      <pc:sldChg chg="addSp delSp modSp add mod">
        <pc:chgData name="Sales Manager" userId="53695390-16d5-4eca-a98e-9b00525ba3b3" providerId="ADAL" clId="{B1B0BE95-61C7-4D22-A0AE-2B702FFB07DC}" dt="2025-01-28T14:50:23.459" v="2313" actId="207"/>
        <pc:sldMkLst>
          <pc:docMk/>
          <pc:sldMk cId="3284201426" sldId="2140"/>
        </pc:sldMkLst>
      </pc:sldChg>
      <pc:sldChg chg="addSp delSp modSp add mod modClrScheme chgLayout">
        <pc:chgData name="Sales Manager" userId="53695390-16d5-4eca-a98e-9b00525ba3b3" providerId="ADAL" clId="{B1B0BE95-61C7-4D22-A0AE-2B702FFB07DC}" dt="2025-01-29T11:15:51.997" v="4695" actId="20577"/>
        <pc:sldMkLst>
          <pc:docMk/>
          <pc:sldMk cId="3314990272" sldId="2141"/>
        </pc:sldMkLst>
      </pc:sldChg>
    </pc:docChg>
  </pc:docChgLst>
  <pc:docChgLst>
    <pc:chgData name="Hussin Abdulkader" userId="6bdd49d4-2d12-4806-b5f0-254679053907" providerId="ADAL" clId="{6B3E0FDB-F421-4D0B-A93E-A33CA03048DF}"/>
    <pc:docChg chg="modSld modMainMaster">
      <pc:chgData name="Hussin Abdulkader" userId="6bdd49d4-2d12-4806-b5f0-254679053907" providerId="ADAL" clId="{6B3E0FDB-F421-4D0B-A93E-A33CA03048DF}" dt="2025-10-20T09:03:09.591" v="105" actId="20578"/>
      <pc:docMkLst>
        <pc:docMk/>
      </pc:docMkLst>
      <pc:sldChg chg="modSp mod modTransition">
        <pc:chgData name="Hussin Abdulkader" userId="6bdd49d4-2d12-4806-b5f0-254679053907" providerId="ADAL" clId="{6B3E0FDB-F421-4D0B-A93E-A33CA03048DF}" dt="2025-10-15T10:14:31.158" v="102"/>
        <pc:sldMkLst>
          <pc:docMk/>
          <pc:sldMk cId="1306740276" sldId="2057"/>
        </pc:sldMkLst>
        <pc:spChg chg="mod">
          <ac:chgData name="Hussin Abdulkader" userId="6bdd49d4-2d12-4806-b5f0-254679053907" providerId="ADAL" clId="{6B3E0FDB-F421-4D0B-A93E-A33CA03048DF}" dt="2025-10-15T09:28:56.952" v="96" actId="20577"/>
          <ac:spMkLst>
            <pc:docMk/>
            <pc:sldMk cId="1306740276" sldId="2057"/>
            <ac:spMk id="15" creationId="{86F2D470-00B5-E7FB-206B-B7031CA8FB89}"/>
          </ac:spMkLst>
        </pc:spChg>
        <pc:graphicFrameChg chg="mod modGraphic">
          <ac:chgData name="Hussin Abdulkader" userId="6bdd49d4-2d12-4806-b5f0-254679053907" providerId="ADAL" clId="{6B3E0FDB-F421-4D0B-A93E-A33CA03048DF}" dt="2025-10-15T10:09:05.948" v="98" actId="931"/>
          <ac:graphicFrameMkLst>
            <pc:docMk/>
            <pc:sldMk cId="1306740276" sldId="2057"/>
            <ac:graphicFrameMk id="3" creationId="{E51C3DCF-10D6-AEBE-5AA8-5B7436701C20}"/>
          </ac:graphicFrameMkLst>
        </pc:graphicFrameChg>
        <pc:graphicFrameChg chg="mod modGraphic">
          <ac:chgData name="Hussin Abdulkader" userId="6bdd49d4-2d12-4806-b5f0-254679053907" providerId="ADAL" clId="{6B3E0FDB-F421-4D0B-A93E-A33CA03048DF}" dt="2025-10-15T09:19:20.151" v="83" actId="20577"/>
          <ac:graphicFrameMkLst>
            <pc:docMk/>
            <pc:sldMk cId="1306740276" sldId="2057"/>
            <ac:graphicFrameMk id="12" creationId="{0D759B50-9D38-7823-C805-EE5C4E4062ED}"/>
          </ac:graphicFrameMkLst>
        </pc:graphicFrameChg>
      </pc:sldChg>
      <pc:sldChg chg="modTransition">
        <pc:chgData name="Hussin Abdulkader" userId="6bdd49d4-2d12-4806-b5f0-254679053907" providerId="ADAL" clId="{6B3E0FDB-F421-4D0B-A93E-A33CA03048DF}" dt="2025-10-15T10:14:31.158" v="102"/>
        <pc:sldMkLst>
          <pc:docMk/>
          <pc:sldMk cId="2109989557" sldId="2080"/>
        </pc:sldMkLst>
      </pc:sldChg>
      <pc:sldChg chg="modSp mod modTransition">
        <pc:chgData name="Hussin Abdulkader" userId="6bdd49d4-2d12-4806-b5f0-254679053907" providerId="ADAL" clId="{6B3E0FDB-F421-4D0B-A93E-A33CA03048DF}" dt="2025-10-20T09:03:09.591" v="105" actId="20578"/>
        <pc:sldMkLst>
          <pc:docMk/>
          <pc:sldMk cId="3026352421" sldId="2164"/>
        </pc:sldMkLst>
        <pc:spChg chg="mod">
          <ac:chgData name="Hussin Abdulkader" userId="6bdd49d4-2d12-4806-b5f0-254679053907" providerId="ADAL" clId="{6B3E0FDB-F421-4D0B-A93E-A33CA03048DF}" dt="2025-10-20T09:03:09.591" v="105" actId="20578"/>
          <ac:spMkLst>
            <pc:docMk/>
            <pc:sldMk cId="3026352421" sldId="2164"/>
            <ac:spMk id="6" creationId="{82321D57-5975-05B2-D625-FDD021B5B2A2}"/>
          </ac:spMkLst>
        </pc:spChg>
      </pc:sldChg>
      <pc:sldChg chg="modTransition">
        <pc:chgData name="Hussin Abdulkader" userId="6bdd49d4-2d12-4806-b5f0-254679053907" providerId="ADAL" clId="{6B3E0FDB-F421-4D0B-A93E-A33CA03048DF}" dt="2025-10-15T10:14:31.158" v="102"/>
        <pc:sldMkLst>
          <pc:docMk/>
          <pc:sldMk cId="878714750" sldId="2165"/>
        </pc:sldMkLst>
      </pc:sldChg>
      <pc:sldChg chg="modTransition">
        <pc:chgData name="Hussin Abdulkader" userId="6bdd49d4-2d12-4806-b5f0-254679053907" providerId="ADAL" clId="{6B3E0FDB-F421-4D0B-A93E-A33CA03048DF}" dt="2025-10-15T10:14:31.158" v="102"/>
        <pc:sldMkLst>
          <pc:docMk/>
          <pc:sldMk cId="1308863586" sldId="2166"/>
        </pc:sldMkLst>
      </pc:sldChg>
      <pc:sldChg chg="modTransition">
        <pc:chgData name="Hussin Abdulkader" userId="6bdd49d4-2d12-4806-b5f0-254679053907" providerId="ADAL" clId="{6B3E0FDB-F421-4D0B-A93E-A33CA03048DF}" dt="2025-10-15T10:14:31.158" v="102"/>
        <pc:sldMkLst>
          <pc:docMk/>
          <pc:sldMk cId="2428036196" sldId="2167"/>
        </pc:sldMkLst>
      </pc:sldChg>
      <pc:sldChg chg="modTransition">
        <pc:chgData name="Hussin Abdulkader" userId="6bdd49d4-2d12-4806-b5f0-254679053907" providerId="ADAL" clId="{6B3E0FDB-F421-4D0B-A93E-A33CA03048DF}" dt="2025-10-15T10:14:31.158" v="102"/>
        <pc:sldMkLst>
          <pc:docMk/>
          <pc:sldMk cId="2955727494" sldId="2170"/>
        </pc:sldMkLst>
      </pc:sldChg>
      <pc:sldChg chg="modTransition">
        <pc:chgData name="Hussin Abdulkader" userId="6bdd49d4-2d12-4806-b5f0-254679053907" providerId="ADAL" clId="{6B3E0FDB-F421-4D0B-A93E-A33CA03048DF}" dt="2025-10-15T10:14:31.158" v="102"/>
        <pc:sldMkLst>
          <pc:docMk/>
          <pc:sldMk cId="2313946767" sldId="2171"/>
        </pc:sldMkLst>
      </pc:sldChg>
      <pc:sldChg chg="modTransition">
        <pc:chgData name="Hussin Abdulkader" userId="6bdd49d4-2d12-4806-b5f0-254679053907" providerId="ADAL" clId="{6B3E0FDB-F421-4D0B-A93E-A33CA03048DF}" dt="2025-10-15T10:14:31.158" v="102"/>
        <pc:sldMkLst>
          <pc:docMk/>
          <pc:sldMk cId="1665846403" sldId="2292"/>
        </pc:sldMkLst>
      </pc:sldChg>
      <pc:sldChg chg="modTransition">
        <pc:chgData name="Hussin Abdulkader" userId="6bdd49d4-2d12-4806-b5f0-254679053907" providerId="ADAL" clId="{6B3E0FDB-F421-4D0B-A93E-A33CA03048DF}" dt="2025-10-15T10:14:31.158" v="102"/>
        <pc:sldMkLst>
          <pc:docMk/>
          <pc:sldMk cId="3351315371" sldId="2313"/>
        </pc:sldMkLst>
      </pc:sldChg>
      <pc:sldChg chg="modTransition">
        <pc:chgData name="Hussin Abdulkader" userId="6bdd49d4-2d12-4806-b5f0-254679053907" providerId="ADAL" clId="{6B3E0FDB-F421-4D0B-A93E-A33CA03048DF}" dt="2025-10-15T10:14:31.158" v="102"/>
        <pc:sldMkLst>
          <pc:docMk/>
          <pc:sldMk cId="1600941398" sldId="2314"/>
        </pc:sldMkLst>
      </pc:sldChg>
      <pc:sldChg chg="modTransition">
        <pc:chgData name="Hussin Abdulkader" userId="6bdd49d4-2d12-4806-b5f0-254679053907" providerId="ADAL" clId="{6B3E0FDB-F421-4D0B-A93E-A33CA03048DF}" dt="2025-10-15T10:14:31.158" v="102"/>
        <pc:sldMkLst>
          <pc:docMk/>
          <pc:sldMk cId="2351034956" sldId="2315"/>
        </pc:sldMkLst>
      </pc:sldChg>
      <pc:sldChg chg="modTransition">
        <pc:chgData name="Hussin Abdulkader" userId="6bdd49d4-2d12-4806-b5f0-254679053907" providerId="ADAL" clId="{6B3E0FDB-F421-4D0B-A93E-A33CA03048DF}" dt="2025-10-15T10:14:31.158" v="102"/>
        <pc:sldMkLst>
          <pc:docMk/>
          <pc:sldMk cId="533157644" sldId="2316"/>
        </pc:sldMkLst>
      </pc:sldChg>
      <pc:sldChg chg="modTransition">
        <pc:chgData name="Hussin Abdulkader" userId="6bdd49d4-2d12-4806-b5f0-254679053907" providerId="ADAL" clId="{6B3E0FDB-F421-4D0B-A93E-A33CA03048DF}" dt="2025-10-15T10:14:31.158" v="102"/>
        <pc:sldMkLst>
          <pc:docMk/>
          <pc:sldMk cId="2092548815" sldId="2317"/>
        </pc:sldMkLst>
      </pc:sldChg>
      <pc:sldChg chg="modTransition">
        <pc:chgData name="Hussin Abdulkader" userId="6bdd49d4-2d12-4806-b5f0-254679053907" providerId="ADAL" clId="{6B3E0FDB-F421-4D0B-A93E-A33CA03048DF}" dt="2025-10-15T10:14:31.158" v="102"/>
        <pc:sldMkLst>
          <pc:docMk/>
          <pc:sldMk cId="2496511482" sldId="2318"/>
        </pc:sldMkLst>
      </pc:sldChg>
      <pc:sldChg chg="modTransition">
        <pc:chgData name="Hussin Abdulkader" userId="6bdd49d4-2d12-4806-b5f0-254679053907" providerId="ADAL" clId="{6B3E0FDB-F421-4D0B-A93E-A33CA03048DF}" dt="2025-10-15T10:14:31.158" v="102"/>
        <pc:sldMkLst>
          <pc:docMk/>
          <pc:sldMk cId="1011373137" sldId="2319"/>
        </pc:sldMkLst>
      </pc:sldChg>
      <pc:sldMasterChg chg="modTransition">
        <pc:chgData name="Hussin Abdulkader" userId="6bdd49d4-2d12-4806-b5f0-254679053907" providerId="ADAL" clId="{6B3E0FDB-F421-4D0B-A93E-A33CA03048DF}" dt="2025-10-15T10:13:57.704" v="100"/>
        <pc:sldMasterMkLst>
          <pc:docMk/>
          <pc:sldMasterMk cId="374132141" sldId="2147483792"/>
        </pc:sldMasterMkLst>
      </pc:sldMasterChg>
      <pc:sldMasterChg chg="modTransition">
        <pc:chgData name="Hussin Abdulkader" userId="6bdd49d4-2d12-4806-b5f0-254679053907" providerId="ADAL" clId="{6B3E0FDB-F421-4D0B-A93E-A33CA03048DF}" dt="2025-10-15T10:14:31.158" v="102"/>
        <pc:sldMasterMkLst>
          <pc:docMk/>
          <pc:sldMasterMk cId="3857646197" sldId="2147483792"/>
        </pc:sldMasterMkLst>
      </pc:sldMasterChg>
    </pc:docChg>
  </pc:docChgLst>
  <pc:docChgLst>
    <pc:chgData name="Sales Manager" userId="53695390-16d5-4eca-a98e-9b00525ba3b3" providerId="ADAL" clId="{7FAE7713-D8B7-427D-ACDB-F5BBBBBE5AE9}"/>
    <pc:docChg chg="modSld">
      <pc:chgData name="Sales Manager" userId="53695390-16d5-4eca-a98e-9b00525ba3b3" providerId="ADAL" clId="{7FAE7713-D8B7-427D-ACDB-F5BBBBBE5AE9}" dt="2025-05-11T10:27:56.869" v="41" actId="20577"/>
      <pc:docMkLst>
        <pc:docMk/>
      </pc:docMkLst>
      <pc:sldChg chg="modSp mod">
        <pc:chgData name="Sales Manager" userId="53695390-16d5-4eca-a98e-9b00525ba3b3" providerId="ADAL" clId="{7FAE7713-D8B7-427D-ACDB-F5BBBBBE5AE9}" dt="2025-05-11T10:27:03.087" v="8" actId="1036"/>
        <pc:sldMkLst>
          <pc:docMk/>
          <pc:sldMk cId="3026352421" sldId="2164"/>
        </pc:sldMkLst>
      </pc:sldChg>
      <pc:sldChg chg="modSp mod">
        <pc:chgData name="Sales Manager" userId="53695390-16d5-4eca-a98e-9b00525ba3b3" providerId="ADAL" clId="{7FAE7713-D8B7-427D-ACDB-F5BBBBBE5AE9}" dt="2025-05-11T10:27:29.619" v="20" actId="20577"/>
        <pc:sldMkLst>
          <pc:docMk/>
          <pc:sldMk cId="2428036196" sldId="2167"/>
        </pc:sldMkLst>
      </pc:sldChg>
      <pc:sldChg chg="modSp mod">
        <pc:chgData name="Sales Manager" userId="53695390-16d5-4eca-a98e-9b00525ba3b3" providerId="ADAL" clId="{7FAE7713-D8B7-427D-ACDB-F5BBBBBE5AE9}" dt="2025-05-11T10:27:56.869" v="41" actId="20577"/>
        <pc:sldMkLst>
          <pc:docMk/>
          <pc:sldMk cId="2313946767" sldId="2171"/>
        </pc:sldMkLst>
      </pc:sldChg>
    </pc:docChg>
  </pc:docChgLst>
  <pc:docChgLst>
    <pc:chgData name="Sales Manager" userId="53695390-16d5-4eca-a98e-9b00525ba3b3" providerId="ADAL" clId="{76681303-2207-40D4-A0B8-3DFE022723AC}"/>
    <pc:docChg chg="undo redo custSel addSld delSld modSld sldOrd modMainMaster">
      <pc:chgData name="Sales Manager" userId="53695390-16d5-4eca-a98e-9b00525ba3b3" providerId="ADAL" clId="{76681303-2207-40D4-A0B8-3DFE022723AC}" dt="2025-02-02T15:26:54.069" v="7832" actId="47"/>
      <pc:docMkLst>
        <pc:docMk/>
      </pc:docMkLst>
      <pc:sldChg chg="del">
        <pc:chgData name="Sales Manager" userId="53695390-16d5-4eca-a98e-9b00525ba3b3" providerId="ADAL" clId="{76681303-2207-40D4-A0B8-3DFE022723AC}" dt="2025-01-30T12:36:43.560" v="1852" actId="47"/>
        <pc:sldMkLst>
          <pc:docMk/>
          <pc:sldMk cId="2507545617" sldId="2060"/>
        </pc:sldMkLst>
      </pc:sldChg>
      <pc:sldChg chg="del">
        <pc:chgData name="Sales Manager" userId="53695390-16d5-4eca-a98e-9b00525ba3b3" providerId="ADAL" clId="{76681303-2207-40D4-A0B8-3DFE022723AC}" dt="2025-01-30T12:36:43.560" v="1852" actId="47"/>
        <pc:sldMkLst>
          <pc:docMk/>
          <pc:sldMk cId="2291488166" sldId="2063"/>
        </pc:sldMkLst>
      </pc:sldChg>
      <pc:sldChg chg="addSp delSp modSp mod">
        <pc:chgData name="Sales Manager" userId="53695390-16d5-4eca-a98e-9b00525ba3b3" providerId="ADAL" clId="{76681303-2207-40D4-A0B8-3DFE022723AC}" dt="2025-01-30T13:58:01.701" v="3585" actId="1037"/>
        <pc:sldMkLst>
          <pc:docMk/>
          <pc:sldMk cId="2109989557" sldId="2080"/>
        </pc:sldMkLst>
      </pc:sldChg>
      <pc:sldChg chg="addSp delSp modSp mod ord">
        <pc:chgData name="Sales Manager" userId="53695390-16d5-4eca-a98e-9b00525ba3b3" providerId="ADAL" clId="{76681303-2207-40D4-A0B8-3DFE022723AC}" dt="2025-02-02T15:22:35.839" v="7812" actId="14734"/>
        <pc:sldMkLst>
          <pc:docMk/>
          <pc:sldMk cId="700491907" sldId="2127"/>
        </pc:sldMkLst>
      </pc:sldChg>
      <pc:sldChg chg="del">
        <pc:chgData name="Sales Manager" userId="53695390-16d5-4eca-a98e-9b00525ba3b3" providerId="ADAL" clId="{76681303-2207-40D4-A0B8-3DFE022723AC}" dt="2025-01-30T12:36:43.560" v="1852" actId="47"/>
        <pc:sldMkLst>
          <pc:docMk/>
          <pc:sldMk cId="517638846" sldId="2128"/>
        </pc:sldMkLst>
      </pc:sldChg>
      <pc:sldChg chg="del">
        <pc:chgData name="Sales Manager" userId="53695390-16d5-4eca-a98e-9b00525ba3b3" providerId="ADAL" clId="{76681303-2207-40D4-A0B8-3DFE022723AC}" dt="2025-01-30T12:36:36.469" v="1850" actId="47"/>
        <pc:sldMkLst>
          <pc:docMk/>
          <pc:sldMk cId="3279697578" sldId="2130"/>
        </pc:sldMkLst>
      </pc:sldChg>
      <pc:sldChg chg="del">
        <pc:chgData name="Sales Manager" userId="53695390-16d5-4eca-a98e-9b00525ba3b3" providerId="ADAL" clId="{76681303-2207-40D4-A0B8-3DFE022723AC}" dt="2025-01-30T12:36:38.326" v="1851" actId="47"/>
        <pc:sldMkLst>
          <pc:docMk/>
          <pc:sldMk cId="3097480306" sldId="2131"/>
        </pc:sldMkLst>
      </pc:sldChg>
      <pc:sldChg chg="del">
        <pc:chgData name="Sales Manager" userId="53695390-16d5-4eca-a98e-9b00525ba3b3" providerId="ADAL" clId="{76681303-2207-40D4-A0B8-3DFE022723AC}" dt="2025-01-30T12:36:43.560" v="1852" actId="47"/>
        <pc:sldMkLst>
          <pc:docMk/>
          <pc:sldMk cId="3694510272" sldId="2135"/>
        </pc:sldMkLst>
      </pc:sldChg>
      <pc:sldChg chg="addSp delSp modSp del mod">
        <pc:chgData name="Sales Manager" userId="53695390-16d5-4eca-a98e-9b00525ba3b3" providerId="ADAL" clId="{76681303-2207-40D4-A0B8-3DFE022723AC}" dt="2025-01-30T10:42:49.433" v="172" actId="47"/>
        <pc:sldMkLst>
          <pc:docMk/>
          <pc:sldMk cId="885538804" sldId="2138"/>
        </pc:sldMkLst>
      </pc:sldChg>
      <pc:sldChg chg="addSp delSp modSp del mod">
        <pc:chgData name="Sales Manager" userId="53695390-16d5-4eca-a98e-9b00525ba3b3" providerId="ADAL" clId="{76681303-2207-40D4-A0B8-3DFE022723AC}" dt="2025-01-30T11:40:33.246" v="1681" actId="47"/>
        <pc:sldMkLst>
          <pc:docMk/>
          <pc:sldMk cId="4294194846" sldId="2139"/>
        </pc:sldMkLst>
      </pc:sldChg>
      <pc:sldChg chg="addSp delSp modSp del mod">
        <pc:chgData name="Sales Manager" userId="53695390-16d5-4eca-a98e-9b00525ba3b3" providerId="ADAL" clId="{76681303-2207-40D4-A0B8-3DFE022723AC}" dt="2025-01-30T13:46:51.949" v="3291" actId="47"/>
        <pc:sldMkLst>
          <pc:docMk/>
          <pc:sldMk cId="3284201426" sldId="2140"/>
        </pc:sldMkLst>
      </pc:sldChg>
      <pc:sldChg chg="modSp del mod">
        <pc:chgData name="Sales Manager" userId="53695390-16d5-4eca-a98e-9b00525ba3b3" providerId="ADAL" clId="{76681303-2207-40D4-A0B8-3DFE022723AC}" dt="2025-01-30T13:56:40.626" v="3523" actId="47"/>
        <pc:sldMkLst>
          <pc:docMk/>
          <pc:sldMk cId="3314990272" sldId="2141"/>
        </pc:sldMkLst>
      </pc:sldChg>
      <pc:sldChg chg="modSp del mod">
        <pc:chgData name="Sales Manager" userId="53695390-16d5-4eca-a98e-9b00525ba3b3" providerId="ADAL" clId="{76681303-2207-40D4-A0B8-3DFE022723AC}" dt="2025-01-30T10:38:16.581" v="148" actId="47"/>
        <pc:sldMkLst>
          <pc:docMk/>
          <pc:sldMk cId="3516487371" sldId="2142"/>
        </pc:sldMkLst>
      </pc:sldChg>
      <pc:sldChg chg="addSp delSp modSp mod ord">
        <pc:chgData name="Sales Manager" userId="53695390-16d5-4eca-a98e-9b00525ba3b3" providerId="ADAL" clId="{76681303-2207-40D4-A0B8-3DFE022723AC}" dt="2025-02-02T14:35:25.230" v="6260" actId="14100"/>
        <pc:sldMkLst>
          <pc:docMk/>
          <pc:sldMk cId="116413159" sldId="2143"/>
        </pc:sldMkLst>
      </pc:sldChg>
      <pc:sldChg chg="addSp delSp modSp add del mod">
        <pc:chgData name="Sales Manager" userId="53695390-16d5-4eca-a98e-9b00525ba3b3" providerId="ADAL" clId="{76681303-2207-40D4-A0B8-3DFE022723AC}" dt="2025-01-30T10:37:20.341" v="145" actId="47"/>
        <pc:sldMkLst>
          <pc:docMk/>
          <pc:sldMk cId="2317136537" sldId="2144"/>
        </pc:sldMkLst>
      </pc:sldChg>
      <pc:sldChg chg="addSp delSp modSp new mod setBg">
        <pc:chgData name="Sales Manager" userId="53695390-16d5-4eca-a98e-9b00525ba3b3" providerId="ADAL" clId="{76681303-2207-40D4-A0B8-3DFE022723AC}" dt="2025-02-02T14:34:48.878" v="6249" actId="14100"/>
        <pc:sldMkLst>
          <pc:docMk/>
          <pc:sldMk cId="378026009" sldId="2145"/>
        </pc:sldMkLst>
      </pc:sldChg>
      <pc:sldChg chg="addSp delSp modSp new del mod">
        <pc:chgData name="Sales Manager" userId="53695390-16d5-4eca-a98e-9b00525ba3b3" providerId="ADAL" clId="{76681303-2207-40D4-A0B8-3DFE022723AC}" dt="2025-01-30T12:25:09.688" v="1818" actId="47"/>
        <pc:sldMkLst>
          <pc:docMk/>
          <pc:sldMk cId="2247227377" sldId="2146"/>
        </pc:sldMkLst>
      </pc:sldChg>
      <pc:sldChg chg="addSp delSp modSp new del mod">
        <pc:chgData name="Sales Manager" userId="53695390-16d5-4eca-a98e-9b00525ba3b3" providerId="ADAL" clId="{76681303-2207-40D4-A0B8-3DFE022723AC}" dt="2025-01-30T13:24:41.156" v="2539" actId="47"/>
        <pc:sldMkLst>
          <pc:docMk/>
          <pc:sldMk cId="1797635167" sldId="2147"/>
        </pc:sldMkLst>
      </pc:sldChg>
      <pc:sldChg chg="new del">
        <pc:chgData name="Sales Manager" userId="53695390-16d5-4eca-a98e-9b00525ba3b3" providerId="ADAL" clId="{76681303-2207-40D4-A0B8-3DFE022723AC}" dt="2025-01-30T12:23:15.324" v="1765" actId="680"/>
        <pc:sldMkLst>
          <pc:docMk/>
          <pc:sldMk cId="2792016947" sldId="2148"/>
        </pc:sldMkLst>
      </pc:sldChg>
      <pc:sldChg chg="addSp modSp new del mod ord">
        <pc:chgData name="Sales Manager" userId="53695390-16d5-4eca-a98e-9b00525ba3b3" providerId="ADAL" clId="{76681303-2207-40D4-A0B8-3DFE022723AC}" dt="2025-02-02T14:23:29.279" v="6105" actId="47"/>
        <pc:sldMkLst>
          <pc:docMk/>
          <pc:sldMk cId="2858908581" sldId="2148"/>
        </pc:sldMkLst>
      </pc:sldChg>
      <pc:sldChg chg="addSp delSp modSp new del mod">
        <pc:chgData name="Sales Manager" userId="53695390-16d5-4eca-a98e-9b00525ba3b3" providerId="ADAL" clId="{76681303-2207-40D4-A0B8-3DFE022723AC}" dt="2025-01-30T13:28:21.283" v="2604" actId="47"/>
        <pc:sldMkLst>
          <pc:docMk/>
          <pc:sldMk cId="899991640" sldId="2149"/>
        </pc:sldMkLst>
      </pc:sldChg>
      <pc:sldChg chg="addSp modSp new del mod">
        <pc:chgData name="Sales Manager" userId="53695390-16d5-4eca-a98e-9b00525ba3b3" providerId="ADAL" clId="{76681303-2207-40D4-A0B8-3DFE022723AC}" dt="2025-01-30T13:33:10.408" v="2800" actId="47"/>
        <pc:sldMkLst>
          <pc:docMk/>
          <pc:sldMk cId="1459447153" sldId="2150"/>
        </pc:sldMkLst>
      </pc:sldChg>
      <pc:sldChg chg="addSp delSp modSp new del mod ord setBg">
        <pc:chgData name="Sales Manager" userId="53695390-16d5-4eca-a98e-9b00525ba3b3" providerId="ADAL" clId="{76681303-2207-40D4-A0B8-3DFE022723AC}" dt="2025-01-30T13:24:33.787" v="2538" actId="47"/>
        <pc:sldMkLst>
          <pc:docMk/>
          <pc:sldMk cId="1355400549" sldId="2151"/>
        </pc:sldMkLst>
      </pc:sldChg>
      <pc:sldChg chg="addSp delSp modSp new del mod">
        <pc:chgData name="Sales Manager" userId="53695390-16d5-4eca-a98e-9b00525ba3b3" providerId="ADAL" clId="{76681303-2207-40D4-A0B8-3DFE022723AC}" dt="2025-01-30T13:28:17.993" v="2603" actId="47"/>
        <pc:sldMkLst>
          <pc:docMk/>
          <pc:sldMk cId="238646551" sldId="2152"/>
        </pc:sldMkLst>
      </pc:sldChg>
      <pc:sldChg chg="addSp delSp modSp new del mod setBg">
        <pc:chgData name="Sales Manager" userId="53695390-16d5-4eca-a98e-9b00525ba3b3" providerId="ADAL" clId="{76681303-2207-40D4-A0B8-3DFE022723AC}" dt="2025-01-30T13:28:13.619" v="2602" actId="47"/>
        <pc:sldMkLst>
          <pc:docMk/>
          <pc:sldMk cId="1996825742" sldId="2153"/>
        </pc:sldMkLst>
      </pc:sldChg>
      <pc:sldChg chg="addSp delSp modSp new del mod">
        <pc:chgData name="Sales Manager" userId="53695390-16d5-4eca-a98e-9b00525ba3b3" providerId="ADAL" clId="{76681303-2207-40D4-A0B8-3DFE022723AC}" dt="2025-02-02T15:26:54.069" v="7832" actId="47"/>
        <pc:sldMkLst>
          <pc:docMk/>
          <pc:sldMk cId="1653235914" sldId="2154"/>
        </pc:sldMkLst>
      </pc:sldChg>
      <pc:sldChg chg="addSp delSp modSp new mod">
        <pc:chgData name="Sales Manager" userId="53695390-16d5-4eca-a98e-9b00525ba3b3" providerId="ADAL" clId="{76681303-2207-40D4-A0B8-3DFE022723AC}" dt="2025-01-30T13:51:49.912" v="3392" actId="1035"/>
        <pc:sldMkLst>
          <pc:docMk/>
          <pc:sldMk cId="885087569" sldId="2155"/>
        </pc:sldMkLst>
      </pc:sldChg>
      <pc:sldChg chg="addSp modSp new mod">
        <pc:chgData name="Sales Manager" userId="53695390-16d5-4eca-a98e-9b00525ba3b3" providerId="ADAL" clId="{76681303-2207-40D4-A0B8-3DFE022723AC}" dt="2025-01-30T13:56:30.723" v="3522" actId="1035"/>
        <pc:sldMkLst>
          <pc:docMk/>
          <pc:sldMk cId="1974333899" sldId="2156"/>
        </pc:sldMkLst>
      </pc:sldChg>
      <pc:sldChg chg="addSp delSp modSp add del mod">
        <pc:chgData name="Sales Manager" userId="53695390-16d5-4eca-a98e-9b00525ba3b3" providerId="ADAL" clId="{76681303-2207-40D4-A0B8-3DFE022723AC}" dt="2025-02-02T13:37:53.802" v="4584" actId="47"/>
        <pc:sldMkLst>
          <pc:docMk/>
          <pc:sldMk cId="1378277146" sldId="2157"/>
        </pc:sldMkLst>
      </pc:sldChg>
      <pc:sldChg chg="addSp delSp modSp add del mod">
        <pc:chgData name="Sales Manager" userId="53695390-16d5-4eca-a98e-9b00525ba3b3" providerId="ADAL" clId="{76681303-2207-40D4-A0B8-3DFE022723AC}" dt="2025-02-02T12:52:20.208" v="3962" actId="47"/>
        <pc:sldMkLst>
          <pc:docMk/>
          <pc:sldMk cId="1392245459" sldId="2157"/>
        </pc:sldMkLst>
      </pc:sldChg>
      <pc:sldChg chg="add del">
        <pc:chgData name="Sales Manager" userId="53695390-16d5-4eca-a98e-9b00525ba3b3" providerId="ADAL" clId="{76681303-2207-40D4-A0B8-3DFE022723AC}" dt="2025-02-02T12:48:55.687" v="3866"/>
        <pc:sldMkLst>
          <pc:docMk/>
          <pc:sldMk cId="328724156" sldId="2158"/>
        </pc:sldMkLst>
      </pc:sldChg>
      <pc:sldChg chg="addSp delSp modSp new mod ord">
        <pc:chgData name="Sales Manager" userId="53695390-16d5-4eca-a98e-9b00525ba3b3" providerId="ADAL" clId="{76681303-2207-40D4-A0B8-3DFE022723AC}" dt="2025-02-02T14:58:47.908" v="7040" actId="1036"/>
        <pc:sldMkLst>
          <pc:docMk/>
          <pc:sldMk cId="2699664348" sldId="2158"/>
        </pc:sldMkLst>
      </pc:sldChg>
      <pc:sldChg chg="addSp delSp modSp add mod setBg">
        <pc:chgData name="Sales Manager" userId="53695390-16d5-4eca-a98e-9b00525ba3b3" providerId="ADAL" clId="{76681303-2207-40D4-A0B8-3DFE022723AC}" dt="2025-02-02T15:06:01.253" v="7438" actId="20577"/>
        <pc:sldMkLst>
          <pc:docMk/>
          <pc:sldMk cId="4268249093" sldId="2159"/>
        </pc:sldMkLst>
      </pc:sldChg>
      <pc:sldChg chg="addSp delSp modSp new mod">
        <pc:chgData name="Sales Manager" userId="53695390-16d5-4eca-a98e-9b00525ba3b3" providerId="ADAL" clId="{76681303-2207-40D4-A0B8-3DFE022723AC}" dt="2025-02-02T15:05:22.763" v="7394" actId="20577"/>
        <pc:sldMkLst>
          <pc:docMk/>
          <pc:sldMk cId="1227637553" sldId="2160"/>
        </pc:sldMkLst>
      </pc:sldChg>
      <pc:sldChg chg="delSp modSp add del mod">
        <pc:chgData name="Sales Manager" userId="53695390-16d5-4eca-a98e-9b00525ba3b3" providerId="ADAL" clId="{76681303-2207-40D4-A0B8-3DFE022723AC}" dt="2025-02-02T14:45:03.650" v="6616" actId="47"/>
        <pc:sldMkLst>
          <pc:docMk/>
          <pc:sldMk cId="3220603320" sldId="2160"/>
        </pc:sldMkLst>
      </pc:sldChg>
      <pc:sldChg chg="addSp delSp modSp new mod">
        <pc:chgData name="Sales Manager" userId="53695390-16d5-4eca-a98e-9b00525ba3b3" providerId="ADAL" clId="{76681303-2207-40D4-A0B8-3DFE022723AC}" dt="2025-02-02T15:26:44.216" v="7831" actId="20577"/>
        <pc:sldMkLst>
          <pc:docMk/>
          <pc:sldMk cId="892259809" sldId="2161"/>
        </pc:sldMkLst>
      </pc:sldChg>
      <pc:sldMasterChg chg="modTransition modSldLayout">
        <pc:chgData name="Sales Manager" userId="53695390-16d5-4eca-a98e-9b00525ba3b3" providerId="ADAL" clId="{76681303-2207-40D4-A0B8-3DFE022723AC}" dt="2025-02-02T13:45:42.006" v="4600"/>
        <pc:sldMasterMkLst>
          <pc:docMk/>
          <pc:sldMasterMk cId="1323087577" sldId="2147483696"/>
        </pc:sldMasterMkLst>
        <pc:sldLayoutChg chg="modTransition">
          <pc:chgData name="Sales Manager" userId="53695390-16d5-4eca-a98e-9b00525ba3b3" providerId="ADAL" clId="{76681303-2207-40D4-A0B8-3DFE022723AC}" dt="2025-02-02T13:45:42.006" v="4600"/>
          <pc:sldLayoutMkLst>
            <pc:docMk/>
            <pc:sldMasterMk cId="1323087577" sldId="2147483696"/>
            <pc:sldLayoutMk cId="709444743" sldId="2147483697"/>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784745215" sldId="2147483698"/>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112888274" sldId="2147483699"/>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485686725" sldId="2147483700"/>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20615465" sldId="2147483701"/>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735037935" sldId="2147483702"/>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6574129" sldId="2147483703"/>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977284211" sldId="2147483704"/>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325101437" sldId="2147483705"/>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51318143" sldId="2147483706"/>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583563901" sldId="2147483707"/>
          </pc:sldLayoutMkLst>
        </pc:sldLayoutChg>
      </pc:sldMasterChg>
    </pc:docChg>
  </pc:docChgLst>
  <pc:docChgLst>
    <pc:chgData name="Sales Manager" userId="53695390-16d5-4eca-a98e-9b00525ba3b3" providerId="ADAL" clId="{D5231E14-EEC7-42B9-80E9-6BF5FEFF407E}"/>
    <pc:docChg chg="undo custSel addSld delSld modSld sldOrd">
      <pc:chgData name="Sales Manager" userId="53695390-16d5-4eca-a98e-9b00525ba3b3" providerId="ADAL" clId="{D5231E14-EEC7-42B9-80E9-6BF5FEFF407E}" dt="2025-02-18T13:44:43.017" v="3374" actId="1037"/>
      <pc:docMkLst>
        <pc:docMk/>
      </pc:docMkLst>
      <pc:sldChg chg="delSp modSp del mod">
        <pc:chgData name="Sales Manager" userId="53695390-16d5-4eca-a98e-9b00525ba3b3" providerId="ADAL" clId="{D5231E14-EEC7-42B9-80E9-6BF5FEFF407E}" dt="2025-02-16T12:04:53.670" v="1029" actId="47"/>
        <pc:sldMkLst>
          <pc:docMk/>
          <pc:sldMk cId="2109989557" sldId="2080"/>
        </pc:sldMkLst>
      </pc:sldChg>
      <pc:sldChg chg="del">
        <pc:chgData name="Sales Manager" userId="53695390-16d5-4eca-a98e-9b00525ba3b3" providerId="ADAL" clId="{D5231E14-EEC7-42B9-80E9-6BF5FEFF407E}" dt="2025-02-16T12:03:44.042" v="1018" actId="47"/>
        <pc:sldMkLst>
          <pc:docMk/>
          <pc:sldMk cId="700491907" sldId="2127"/>
        </pc:sldMkLst>
      </pc:sldChg>
      <pc:sldChg chg="delSp del mod">
        <pc:chgData name="Sales Manager" userId="53695390-16d5-4eca-a98e-9b00525ba3b3" providerId="ADAL" clId="{D5231E14-EEC7-42B9-80E9-6BF5FEFF407E}" dt="2025-02-16T12:01:57.774" v="999" actId="47"/>
        <pc:sldMkLst>
          <pc:docMk/>
          <pc:sldMk cId="116413159" sldId="2143"/>
        </pc:sldMkLst>
      </pc:sldChg>
      <pc:sldChg chg="addSp delSp modSp del mod">
        <pc:chgData name="Sales Manager" userId="53695390-16d5-4eca-a98e-9b00525ba3b3" providerId="ADAL" clId="{D5231E14-EEC7-42B9-80E9-6BF5FEFF407E}" dt="2025-02-16T12:01:39.855" v="991" actId="47"/>
        <pc:sldMkLst>
          <pc:docMk/>
          <pc:sldMk cId="378026009" sldId="2145"/>
        </pc:sldMkLst>
      </pc:sldChg>
      <pc:sldChg chg="modSp del mod">
        <pc:chgData name="Sales Manager" userId="53695390-16d5-4eca-a98e-9b00525ba3b3" providerId="ADAL" clId="{D5231E14-EEC7-42B9-80E9-6BF5FEFF407E}" dt="2025-02-16T12:03:13.891" v="1012" actId="47"/>
        <pc:sldMkLst>
          <pc:docMk/>
          <pc:sldMk cId="2699664348" sldId="2158"/>
        </pc:sldMkLst>
      </pc:sldChg>
      <pc:sldChg chg="modSp del mod">
        <pc:chgData name="Sales Manager" userId="53695390-16d5-4eca-a98e-9b00525ba3b3" providerId="ADAL" clId="{D5231E14-EEC7-42B9-80E9-6BF5FEFF407E}" dt="2025-02-16T12:02:55.610" v="1009" actId="47"/>
        <pc:sldMkLst>
          <pc:docMk/>
          <pc:sldMk cId="4268249093" sldId="2159"/>
        </pc:sldMkLst>
      </pc:sldChg>
      <pc:sldChg chg="del">
        <pc:chgData name="Sales Manager" userId="53695390-16d5-4eca-a98e-9b00525ba3b3" providerId="ADAL" clId="{D5231E14-EEC7-42B9-80E9-6BF5FEFF407E}" dt="2025-02-16T12:03:27.734" v="1014" actId="47"/>
        <pc:sldMkLst>
          <pc:docMk/>
          <pc:sldMk cId="1227637553" sldId="2160"/>
        </pc:sldMkLst>
      </pc:sldChg>
      <pc:sldChg chg="del">
        <pc:chgData name="Sales Manager" userId="53695390-16d5-4eca-a98e-9b00525ba3b3" providerId="ADAL" clId="{D5231E14-EEC7-42B9-80E9-6BF5FEFF407E}" dt="2025-02-16T12:04:28.132" v="1024" actId="47"/>
        <pc:sldMkLst>
          <pc:docMk/>
          <pc:sldMk cId="2753372499" sldId="2162"/>
        </pc:sldMkLst>
      </pc:sldChg>
      <pc:sldChg chg="del">
        <pc:chgData name="Sales Manager" userId="53695390-16d5-4eca-a98e-9b00525ba3b3" providerId="ADAL" clId="{D5231E14-EEC7-42B9-80E9-6BF5FEFF407E}" dt="2025-02-16T12:04:15.072" v="1022" actId="47"/>
        <pc:sldMkLst>
          <pc:docMk/>
          <pc:sldMk cId="1966914110" sldId="2163"/>
        </pc:sldMkLst>
      </pc:sldChg>
      <pc:sldChg chg="addSp delSp modSp new mod">
        <pc:chgData name="Sales Manager" userId="53695390-16d5-4eca-a98e-9b00525ba3b3" providerId="ADAL" clId="{D5231E14-EEC7-42B9-80E9-6BF5FEFF407E}" dt="2025-02-18T11:56:15.023" v="1776" actId="1035"/>
        <pc:sldMkLst>
          <pc:docMk/>
          <pc:sldMk cId="3026352421" sldId="2164"/>
        </pc:sldMkLst>
      </pc:sldChg>
      <pc:sldChg chg="addSp delSp modSp new mod">
        <pc:chgData name="Sales Manager" userId="53695390-16d5-4eca-a98e-9b00525ba3b3" providerId="ADAL" clId="{D5231E14-EEC7-42B9-80E9-6BF5FEFF407E}" dt="2025-02-18T12:26:00.776" v="1925" actId="20577"/>
        <pc:sldMkLst>
          <pc:docMk/>
          <pc:sldMk cId="878714750" sldId="2165"/>
        </pc:sldMkLst>
      </pc:sldChg>
      <pc:sldChg chg="addSp delSp modSp new mod">
        <pc:chgData name="Sales Manager" userId="53695390-16d5-4eca-a98e-9b00525ba3b3" providerId="ADAL" clId="{D5231E14-EEC7-42B9-80E9-6BF5FEFF407E}" dt="2025-02-18T13:41:04.316" v="3210" actId="1035"/>
        <pc:sldMkLst>
          <pc:docMk/>
          <pc:sldMk cId="1308863586" sldId="2166"/>
        </pc:sldMkLst>
      </pc:sldChg>
      <pc:sldChg chg="addSp delSp modSp new mod">
        <pc:chgData name="Sales Manager" userId="53695390-16d5-4eca-a98e-9b00525ba3b3" providerId="ADAL" clId="{D5231E14-EEC7-42B9-80E9-6BF5FEFF407E}" dt="2025-02-18T13:42:35.413" v="3272" actId="20577"/>
        <pc:sldMkLst>
          <pc:docMk/>
          <pc:sldMk cId="2428036196" sldId="2167"/>
        </pc:sldMkLst>
      </pc:sldChg>
      <pc:sldChg chg="addSp delSp modSp new del mod">
        <pc:chgData name="Sales Manager" userId="53695390-16d5-4eca-a98e-9b00525ba3b3" providerId="ADAL" clId="{D5231E14-EEC7-42B9-80E9-6BF5FEFF407E}" dt="2025-02-18T13:26:05.718" v="2877" actId="47"/>
        <pc:sldMkLst>
          <pc:docMk/>
          <pc:sldMk cId="621947028" sldId="2168"/>
        </pc:sldMkLst>
      </pc:sldChg>
      <pc:sldChg chg="addSp delSp modSp new del mod">
        <pc:chgData name="Sales Manager" userId="53695390-16d5-4eca-a98e-9b00525ba3b3" providerId="ADAL" clId="{D5231E14-EEC7-42B9-80E9-6BF5FEFF407E}" dt="2025-02-18T13:26:08.277" v="2878" actId="47"/>
        <pc:sldMkLst>
          <pc:docMk/>
          <pc:sldMk cId="2095078497" sldId="2169"/>
        </pc:sldMkLst>
      </pc:sldChg>
      <pc:sldChg chg="addSp delSp modSp new mod ord">
        <pc:chgData name="Sales Manager" userId="53695390-16d5-4eca-a98e-9b00525ba3b3" providerId="ADAL" clId="{D5231E14-EEC7-42B9-80E9-6BF5FEFF407E}" dt="2025-02-18T13:41:15.058" v="3213" actId="1035"/>
        <pc:sldMkLst>
          <pc:docMk/>
          <pc:sldMk cId="2955727494" sldId="2170"/>
        </pc:sldMkLst>
      </pc:sldChg>
      <pc:sldChg chg="addSp delSp modSp new mod">
        <pc:chgData name="Sales Manager" userId="53695390-16d5-4eca-a98e-9b00525ba3b3" providerId="ADAL" clId="{D5231E14-EEC7-42B9-80E9-6BF5FEFF407E}" dt="2025-02-18T13:43:47.463" v="3278" actId="1036"/>
        <pc:sldMkLst>
          <pc:docMk/>
          <pc:sldMk cId="2313946767" sldId="2171"/>
        </pc:sldMkLst>
      </pc:sldChg>
      <pc:sldChg chg="addSp delSp modSp new mod">
        <pc:chgData name="Sales Manager" userId="53695390-16d5-4eca-a98e-9b00525ba3b3" providerId="ADAL" clId="{D5231E14-EEC7-42B9-80E9-6BF5FEFF407E}" dt="2025-02-18T13:44:43.017" v="3374" actId="1037"/>
        <pc:sldMkLst>
          <pc:docMk/>
          <pc:sldMk cId="1705011146" sldId="2172"/>
        </pc:sldMkLst>
      </pc:sldChg>
      <pc:sldChg chg="add del">
        <pc:chgData name="Sales Manager" userId="53695390-16d5-4eca-a98e-9b00525ba3b3" providerId="ADAL" clId="{D5231E14-EEC7-42B9-80E9-6BF5FEFF407E}" dt="2025-02-18T12:30:28.492" v="2130" actId="47"/>
        <pc:sldMkLst>
          <pc:docMk/>
          <pc:sldMk cId="477286295" sldId="2173"/>
        </pc:sldMkLst>
      </pc:sldChg>
      <pc:sldChg chg="addSp delSp modSp new del mod">
        <pc:chgData name="Sales Manager" userId="53695390-16d5-4eca-a98e-9b00525ba3b3" providerId="ADAL" clId="{D5231E14-EEC7-42B9-80E9-6BF5FEFF407E}" dt="2025-02-18T11:56:23.079" v="1779" actId="47"/>
        <pc:sldMkLst>
          <pc:docMk/>
          <pc:sldMk cId="485573528" sldId="2173"/>
        </pc:sldMkLst>
      </pc:sldChg>
      <pc:sldChg chg="add del">
        <pc:chgData name="Sales Manager" userId="53695390-16d5-4eca-a98e-9b00525ba3b3" providerId="ADAL" clId="{D5231E14-EEC7-42B9-80E9-6BF5FEFF407E}" dt="2025-02-18T12:41:44.660" v="2440"/>
        <pc:sldMkLst>
          <pc:docMk/>
          <pc:sldMk cId="973011764" sldId="2173"/>
        </pc:sldMkLst>
      </pc:sldChg>
      <pc:sldChg chg="delSp modSp add del mod">
        <pc:chgData name="Sales Manager" userId="53695390-16d5-4eca-a98e-9b00525ba3b3" providerId="ADAL" clId="{D5231E14-EEC7-42B9-80E9-6BF5FEFF407E}" dt="2025-02-18T13:30:52.655" v="3075" actId="47"/>
        <pc:sldMkLst>
          <pc:docMk/>
          <pc:sldMk cId="4040717132" sldId="2173"/>
        </pc:sldMkLst>
      </pc:sldChg>
    </pc:docChg>
  </pc:docChgLst>
  <pc:docChgLst>
    <pc:chgData name="Sales Manager" userId="53695390-16d5-4eca-a98e-9b00525ba3b3" providerId="ADAL" clId="{A978F3C8-3F73-4920-A402-0166324D5A1B}"/>
    <pc:docChg chg="undo custSel addSld delSld modSld modMainMaster modNotesMaster">
      <pc:chgData name="Sales Manager" userId="53695390-16d5-4eca-a98e-9b00525ba3b3" providerId="ADAL" clId="{A978F3C8-3F73-4920-A402-0166324D5A1B}" dt="2025-01-29T12:38:59.683" v="1442" actId="47"/>
      <pc:docMkLst>
        <pc:docMk/>
      </pc:docMkLst>
      <pc:sldChg chg="modSp modNotes">
        <pc:chgData name="Sales Manager" userId="53695390-16d5-4eca-a98e-9b00525ba3b3" providerId="ADAL" clId="{A978F3C8-3F73-4920-A402-0166324D5A1B}" dt="2025-01-29T11:26:31.287" v="49"/>
        <pc:sldMkLst>
          <pc:docMk/>
          <pc:sldMk cId="2507545617" sldId="2060"/>
        </pc:sldMkLst>
      </pc:sldChg>
      <pc:sldChg chg="modSp">
        <pc:chgData name="Sales Manager" userId="53695390-16d5-4eca-a98e-9b00525ba3b3" providerId="ADAL" clId="{A978F3C8-3F73-4920-A402-0166324D5A1B}" dt="2025-01-29T11:26:31.287" v="49"/>
        <pc:sldMkLst>
          <pc:docMk/>
          <pc:sldMk cId="2291488166" sldId="2063"/>
        </pc:sldMkLst>
      </pc:sldChg>
      <pc:sldChg chg="modSp modNotes">
        <pc:chgData name="Sales Manager" userId="53695390-16d5-4eca-a98e-9b00525ba3b3" providerId="ADAL" clId="{A978F3C8-3F73-4920-A402-0166324D5A1B}" dt="2025-01-29T11:26:31.287" v="49"/>
        <pc:sldMkLst>
          <pc:docMk/>
          <pc:sldMk cId="2109989557" sldId="2080"/>
        </pc:sldMkLst>
      </pc:sldChg>
      <pc:sldChg chg="modSp del">
        <pc:chgData name="Sales Manager" userId="53695390-16d5-4eca-a98e-9b00525ba3b3" providerId="ADAL" clId="{A978F3C8-3F73-4920-A402-0166324D5A1B}" dt="2025-01-29T12:38:59.683" v="1442" actId="47"/>
        <pc:sldMkLst>
          <pc:docMk/>
          <pc:sldMk cId="2254042700" sldId="2126"/>
        </pc:sldMkLst>
      </pc:sldChg>
      <pc:sldChg chg="modSp mod">
        <pc:chgData name="Sales Manager" userId="53695390-16d5-4eca-a98e-9b00525ba3b3" providerId="ADAL" clId="{A978F3C8-3F73-4920-A402-0166324D5A1B}" dt="2025-01-29T12:16:06.501" v="1253" actId="14100"/>
        <pc:sldMkLst>
          <pc:docMk/>
          <pc:sldMk cId="700491907" sldId="2127"/>
        </pc:sldMkLst>
      </pc:sldChg>
      <pc:sldChg chg="modSp">
        <pc:chgData name="Sales Manager" userId="53695390-16d5-4eca-a98e-9b00525ba3b3" providerId="ADAL" clId="{A978F3C8-3F73-4920-A402-0166324D5A1B}" dt="2025-01-29T11:26:31.287" v="49"/>
        <pc:sldMkLst>
          <pc:docMk/>
          <pc:sldMk cId="517638846" sldId="2128"/>
        </pc:sldMkLst>
      </pc:sldChg>
      <pc:sldChg chg="modSp">
        <pc:chgData name="Sales Manager" userId="53695390-16d5-4eca-a98e-9b00525ba3b3" providerId="ADAL" clId="{A978F3C8-3F73-4920-A402-0166324D5A1B}" dt="2025-01-29T11:26:31.287" v="49"/>
        <pc:sldMkLst>
          <pc:docMk/>
          <pc:sldMk cId="3279697578" sldId="2130"/>
        </pc:sldMkLst>
      </pc:sldChg>
      <pc:sldChg chg="delSp modSp delDesignElem">
        <pc:chgData name="Sales Manager" userId="53695390-16d5-4eca-a98e-9b00525ba3b3" providerId="ADAL" clId="{A978F3C8-3F73-4920-A402-0166324D5A1B}" dt="2025-01-29T11:26:31.287" v="49"/>
        <pc:sldMkLst>
          <pc:docMk/>
          <pc:sldMk cId="3097480306" sldId="2131"/>
        </pc:sldMkLst>
      </pc:sldChg>
      <pc:sldChg chg="modSp modNotes">
        <pc:chgData name="Sales Manager" userId="53695390-16d5-4eca-a98e-9b00525ba3b3" providerId="ADAL" clId="{A978F3C8-3F73-4920-A402-0166324D5A1B}" dt="2025-01-29T11:26:31.287" v="49"/>
        <pc:sldMkLst>
          <pc:docMk/>
          <pc:sldMk cId="3694510272" sldId="2135"/>
        </pc:sldMkLst>
      </pc:sldChg>
      <pc:sldChg chg="addSp delSp modSp mod modNotes">
        <pc:chgData name="Sales Manager" userId="53695390-16d5-4eca-a98e-9b00525ba3b3" providerId="ADAL" clId="{A978F3C8-3F73-4920-A402-0166324D5A1B}" dt="2025-01-29T12:33:11.972" v="1373" actId="1076"/>
        <pc:sldMkLst>
          <pc:docMk/>
          <pc:sldMk cId="885538804" sldId="2138"/>
        </pc:sldMkLst>
      </pc:sldChg>
      <pc:sldChg chg="modSp mod">
        <pc:chgData name="Sales Manager" userId="53695390-16d5-4eca-a98e-9b00525ba3b3" providerId="ADAL" clId="{A978F3C8-3F73-4920-A402-0166324D5A1B}" dt="2025-01-29T11:26:31.287" v="49"/>
        <pc:sldMkLst>
          <pc:docMk/>
          <pc:sldMk cId="4294194846" sldId="2139"/>
        </pc:sldMkLst>
      </pc:sldChg>
      <pc:sldChg chg="modSp modNotes">
        <pc:chgData name="Sales Manager" userId="53695390-16d5-4eca-a98e-9b00525ba3b3" providerId="ADAL" clId="{A978F3C8-3F73-4920-A402-0166324D5A1B}" dt="2025-01-29T11:26:31.287" v="49"/>
        <pc:sldMkLst>
          <pc:docMk/>
          <pc:sldMk cId="3284201426" sldId="2140"/>
        </pc:sldMkLst>
      </pc:sldChg>
      <pc:sldChg chg="modSp">
        <pc:chgData name="Sales Manager" userId="53695390-16d5-4eca-a98e-9b00525ba3b3" providerId="ADAL" clId="{A978F3C8-3F73-4920-A402-0166324D5A1B}" dt="2025-01-29T11:26:31.287" v="49"/>
        <pc:sldMkLst>
          <pc:docMk/>
          <pc:sldMk cId="3314990272" sldId="2141"/>
        </pc:sldMkLst>
      </pc:sldChg>
      <pc:sldChg chg="addSp delSp modSp add mod">
        <pc:chgData name="Sales Manager" userId="53695390-16d5-4eca-a98e-9b00525ba3b3" providerId="ADAL" clId="{A978F3C8-3F73-4920-A402-0166324D5A1B}" dt="2025-01-29T12:38:52.097" v="1441" actId="478"/>
        <pc:sldMkLst>
          <pc:docMk/>
          <pc:sldMk cId="3516487371" sldId="2142"/>
        </pc:sldMkLst>
      </pc:sldChg>
      <pc:sldChg chg="addSp delSp modSp new mod">
        <pc:chgData name="Sales Manager" userId="53695390-16d5-4eca-a98e-9b00525ba3b3" providerId="ADAL" clId="{A978F3C8-3F73-4920-A402-0166324D5A1B}" dt="2025-01-29T12:38:41.338" v="1437" actId="478"/>
        <pc:sldMkLst>
          <pc:docMk/>
          <pc:sldMk cId="116413159" sldId="2143"/>
        </pc:sldMkLst>
      </pc:sldChg>
      <pc:sldChg chg="addSp delSp modSp new mod">
        <pc:chgData name="Sales Manager" userId="53695390-16d5-4eca-a98e-9b00525ba3b3" providerId="ADAL" clId="{A978F3C8-3F73-4920-A402-0166324D5A1B}" dt="2025-01-29T12:37:20.705" v="1430" actId="1036"/>
        <pc:sldMkLst>
          <pc:docMk/>
          <pc:sldMk cId="2317136537" sldId="2144"/>
        </pc:sldMkLst>
      </pc:sldChg>
      <pc:sldMasterChg chg="modSp modSldLayout">
        <pc:chgData name="Sales Manager" userId="53695390-16d5-4eca-a98e-9b00525ba3b3" providerId="ADAL" clId="{A978F3C8-3F73-4920-A402-0166324D5A1B}" dt="2025-01-29T11:24:48.844" v="17"/>
        <pc:sldMasterMkLst>
          <pc:docMk/>
          <pc:sldMasterMk cId="1848927037" sldId="2147483648"/>
        </pc:sldMasterMkLst>
        <pc:sldLayoutChg chg="modSp">
          <pc:chgData name="Sales Manager" userId="53695390-16d5-4eca-a98e-9b00525ba3b3" providerId="ADAL" clId="{A978F3C8-3F73-4920-A402-0166324D5A1B}" dt="2025-01-29T11:24:48.844" v="17"/>
          <pc:sldLayoutMkLst>
            <pc:docMk/>
            <pc:sldMasterMk cId="1848927037" sldId="2147483648"/>
            <pc:sldLayoutMk cId="3486921479" sldId="2147483649"/>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998504634" sldId="2147483651"/>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623140620" sldId="2147483652"/>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173606204" sldId="2147483653"/>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734817135" sldId="2147483656"/>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209320030" sldId="2147483657"/>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3716903996" sldId="2147483659"/>
          </pc:sldLayoutMkLst>
        </pc:sldLayoutChg>
      </pc:sldMasterChg>
      <pc:sldMasterChg chg="modTransition modSldLayout">
        <pc:chgData name="Sales Manager" userId="53695390-16d5-4eca-a98e-9b00525ba3b3" providerId="ADAL" clId="{A978F3C8-3F73-4920-A402-0166324D5A1B}" dt="2025-01-29T11:24:48.844" v="17"/>
        <pc:sldMasterMkLst>
          <pc:docMk/>
          <pc:sldMasterMk cId="1536734983" sldId="2147483660"/>
        </pc:sldMasterMkLst>
        <pc:sldLayoutChg chg="modTransition">
          <pc:chgData name="Sales Manager" userId="53695390-16d5-4eca-a98e-9b00525ba3b3" providerId="ADAL" clId="{A978F3C8-3F73-4920-A402-0166324D5A1B}" dt="2025-01-29T11:24:48.844" v="17"/>
          <pc:sldLayoutMkLst>
            <pc:docMk/>
            <pc:sldMasterMk cId="1536734983" sldId="2147483660"/>
            <pc:sldLayoutMk cId="2441850838" sldId="2147483661"/>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718196277" sldId="2147483662"/>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772391452" sldId="2147483663"/>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568115902" sldId="2147483664"/>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924908890" sldId="2147483665"/>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571478040" sldId="2147483666"/>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659618343" sldId="2147483667"/>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3219954192" sldId="2147483668"/>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032302574" sldId="2147483669"/>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546276151" sldId="2147483670"/>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842823348" sldId="2147483671"/>
          </pc:sldLayoutMkLst>
        </pc:sldLayoutChg>
      </pc:sldMasterChg>
      <pc:sldMasterChg chg="modSp modSldLayout">
        <pc:chgData name="Sales Manager" userId="53695390-16d5-4eca-a98e-9b00525ba3b3" providerId="ADAL" clId="{A978F3C8-3F73-4920-A402-0166324D5A1B}" dt="2025-01-29T11:26:31.287" v="49"/>
        <pc:sldMasterMkLst>
          <pc:docMk/>
          <pc:sldMasterMk cId="4046499606" sldId="2147483672"/>
        </pc:sldMasterMkLst>
        <pc:sldLayoutChg chg="modSp">
          <pc:chgData name="Sales Manager" userId="53695390-16d5-4eca-a98e-9b00525ba3b3" providerId="ADAL" clId="{A978F3C8-3F73-4920-A402-0166324D5A1B}" dt="2025-01-29T11:26:31.287" v="49"/>
          <pc:sldLayoutMkLst>
            <pc:docMk/>
            <pc:sldMasterMk cId="4046499606" sldId="2147483672"/>
            <pc:sldLayoutMk cId="3243509430" sldId="2147483673"/>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52644924" sldId="2147483675"/>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799142926" sldId="2147483676"/>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2868923851" sldId="2147483677"/>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948429408" sldId="2147483680"/>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486653863" sldId="2147483681"/>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175896795" sldId="2147483683"/>
          </pc:sldLayoutMkLst>
        </pc:sldLayoutChg>
      </pc:sldMasterChg>
      <pc:sldMasterChg chg="modTransition modSldLayout">
        <pc:chgData name="Sales Manager" userId="53695390-16d5-4eca-a98e-9b00525ba3b3" providerId="ADAL" clId="{A978F3C8-3F73-4920-A402-0166324D5A1B}" dt="2025-01-29T11:26:31.287" v="49"/>
        <pc:sldMasterMkLst>
          <pc:docMk/>
          <pc:sldMasterMk cId="1337269464" sldId="2147483684"/>
        </pc:sldMasterMkLst>
        <pc:sldLayoutChg chg="modTransition">
          <pc:chgData name="Sales Manager" userId="53695390-16d5-4eca-a98e-9b00525ba3b3" providerId="ADAL" clId="{A978F3C8-3F73-4920-A402-0166324D5A1B}" dt="2025-01-29T11:26:31.287" v="49"/>
          <pc:sldLayoutMkLst>
            <pc:docMk/>
            <pc:sldMasterMk cId="1337269464" sldId="2147483684"/>
            <pc:sldLayoutMk cId="3603645579" sldId="2147483685"/>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628545914" sldId="2147483686"/>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4080637245" sldId="2147483687"/>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361288142" sldId="2147483688"/>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923361297" sldId="2147483689"/>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101767690" sldId="2147483690"/>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473592757" sldId="2147483691"/>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08305279" sldId="2147483692"/>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499511973" sldId="2147483693"/>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217987558" sldId="2147483694"/>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517539532" sldId="2147483695"/>
          </pc:sldLayoutMkLst>
        </pc:sldLayoutChg>
      </pc:sldMasterChg>
    </pc:docChg>
  </pc:docChgLst>
  <pc:docChgLst>
    <pc:chgData name="Hussin Abdulkader" userId="6bdd49d4-2d12-4806-b5f0-254679053907" providerId="ADAL" clId="{CC831501-4047-4DD4-ABA4-AD69B1E4734C}"/>
    <pc:docChg chg="custSel modSld">
      <pc:chgData name="Hussin Abdulkader" userId="6bdd49d4-2d12-4806-b5f0-254679053907" providerId="ADAL" clId="{CC831501-4047-4DD4-ABA4-AD69B1E4734C}" dt="2025-06-23T13:28:18.758" v="15" actId="1076"/>
      <pc:docMkLst>
        <pc:docMk/>
      </pc:docMkLst>
      <pc:sldChg chg="modSp mod">
        <pc:chgData name="Hussin Abdulkader" userId="6bdd49d4-2d12-4806-b5f0-254679053907" providerId="ADAL" clId="{CC831501-4047-4DD4-ABA4-AD69B1E4734C}" dt="2025-06-23T13:23:26.903" v="6" actId="20577"/>
        <pc:sldMkLst>
          <pc:docMk/>
          <pc:sldMk cId="878714750" sldId="2165"/>
        </pc:sldMkLst>
      </pc:sldChg>
      <pc:sldChg chg="addSp modSp mod">
        <pc:chgData name="Hussin Abdulkader" userId="6bdd49d4-2d12-4806-b5f0-254679053907" providerId="ADAL" clId="{CC831501-4047-4DD4-ABA4-AD69B1E4734C}" dt="2025-06-23T13:28:18.758" v="15" actId="1076"/>
        <pc:sldMkLst>
          <pc:docMk/>
          <pc:sldMk cId="2428036196" sldId="2167"/>
        </pc:sldMkLst>
      </pc:sldChg>
      <pc:sldChg chg="addSp modSp mod">
        <pc:chgData name="Hussin Abdulkader" userId="6bdd49d4-2d12-4806-b5f0-254679053907" providerId="ADAL" clId="{CC831501-4047-4DD4-ABA4-AD69B1E4734C}" dt="2025-06-23T13:23:03.284" v="2" actId="14100"/>
        <pc:sldMkLst>
          <pc:docMk/>
          <pc:sldMk cId="3351315371" sldId="2313"/>
        </pc:sldMkLst>
      </pc:sldChg>
      <pc:sldChg chg="addSp delSp modSp mod">
        <pc:chgData name="Hussin Abdulkader" userId="6bdd49d4-2d12-4806-b5f0-254679053907" providerId="ADAL" clId="{CC831501-4047-4DD4-ABA4-AD69B1E4734C}" dt="2025-06-23T13:26:22.141" v="13" actId="1076"/>
        <pc:sldMkLst>
          <pc:docMk/>
          <pc:sldMk cId="2092548815" sldId="2317"/>
        </pc:sldMkLst>
      </pc:sldChg>
    </pc:docChg>
  </pc:docChgLst>
  <pc:docChgLst>
    <pc:chgData name="Sales Manager" userId="53695390-16d5-4eca-a98e-9b00525ba3b3" providerId="ADAL" clId="{BA2BE553-C3C9-43AA-9A30-B10FC942C327}"/>
    <pc:docChg chg="undo custSel addSld delSld modSld">
      <pc:chgData name="Sales Manager" userId="53695390-16d5-4eca-a98e-9b00525ba3b3" providerId="ADAL" clId="{BA2BE553-C3C9-43AA-9A30-B10FC942C327}" dt="2025-02-06T12:59:12.980" v="1182" actId="47"/>
      <pc:docMkLst>
        <pc:docMk/>
      </pc:docMkLst>
      <pc:sldChg chg="addSp delSp modSp mod">
        <pc:chgData name="Sales Manager" userId="53695390-16d5-4eca-a98e-9b00525ba3b3" providerId="ADAL" clId="{BA2BE553-C3C9-43AA-9A30-B10FC942C327}" dt="2025-02-04T13:40:09.580" v="1002" actId="207"/>
        <pc:sldMkLst>
          <pc:docMk/>
          <pc:sldMk cId="2109989557" sldId="2080"/>
        </pc:sldMkLst>
      </pc:sldChg>
      <pc:sldChg chg="addSp modSp mod">
        <pc:chgData name="Sales Manager" userId="53695390-16d5-4eca-a98e-9b00525ba3b3" providerId="ADAL" clId="{BA2BE553-C3C9-43AA-9A30-B10FC942C327}" dt="2025-02-04T13:38:59.562" v="912"/>
        <pc:sldMkLst>
          <pc:docMk/>
          <pc:sldMk cId="700491907" sldId="2127"/>
        </pc:sldMkLst>
      </pc:sldChg>
      <pc:sldChg chg="addSp delSp modSp mod">
        <pc:chgData name="Sales Manager" userId="53695390-16d5-4eca-a98e-9b00525ba3b3" providerId="ADAL" clId="{BA2BE553-C3C9-43AA-9A30-B10FC942C327}" dt="2025-02-06T11:45:41.125" v="1032" actId="20577"/>
        <pc:sldMkLst>
          <pc:docMk/>
          <pc:sldMk cId="116413159" sldId="2143"/>
        </pc:sldMkLst>
      </pc:sldChg>
      <pc:sldChg chg="addSp delSp modSp mod">
        <pc:chgData name="Sales Manager" userId="53695390-16d5-4eca-a98e-9b00525ba3b3" providerId="ADAL" clId="{BA2BE553-C3C9-43AA-9A30-B10FC942C327}" dt="2025-02-06T11:46:53.691" v="1153" actId="1036"/>
        <pc:sldMkLst>
          <pc:docMk/>
          <pc:sldMk cId="378026009" sldId="2145"/>
        </pc:sldMkLst>
      </pc:sldChg>
      <pc:sldChg chg="addSp modSp mod">
        <pc:chgData name="Sales Manager" userId="53695390-16d5-4eca-a98e-9b00525ba3b3" providerId="ADAL" clId="{BA2BE553-C3C9-43AA-9A30-B10FC942C327}" dt="2025-02-04T13:37:57.211" v="802"/>
        <pc:sldMkLst>
          <pc:docMk/>
          <pc:sldMk cId="2699664348" sldId="2158"/>
        </pc:sldMkLst>
      </pc:sldChg>
      <pc:sldChg chg="addSp delSp modSp mod">
        <pc:chgData name="Sales Manager" userId="53695390-16d5-4eca-a98e-9b00525ba3b3" providerId="ADAL" clId="{BA2BE553-C3C9-43AA-9A30-B10FC942C327}" dt="2025-02-04T13:36:45.814" v="703" actId="207"/>
        <pc:sldMkLst>
          <pc:docMk/>
          <pc:sldMk cId="4268249093" sldId="2159"/>
        </pc:sldMkLst>
      </pc:sldChg>
      <pc:sldChg chg="addSp modSp mod">
        <pc:chgData name="Sales Manager" userId="53695390-16d5-4eca-a98e-9b00525ba3b3" providerId="ADAL" clId="{BA2BE553-C3C9-43AA-9A30-B10FC942C327}" dt="2025-02-04T13:38:41.259" v="871" actId="1036"/>
        <pc:sldMkLst>
          <pc:docMk/>
          <pc:sldMk cId="1227637553" sldId="2160"/>
        </pc:sldMkLst>
      </pc:sldChg>
      <pc:sldChg chg="addSp modSp del mod">
        <pc:chgData name="Sales Manager" userId="53695390-16d5-4eca-a98e-9b00525ba3b3" providerId="ADAL" clId="{BA2BE553-C3C9-43AA-9A30-B10FC942C327}" dt="2025-02-06T12:59:12.980" v="1182" actId="47"/>
        <pc:sldMkLst>
          <pc:docMk/>
          <pc:sldMk cId="892259809" sldId="2161"/>
        </pc:sldMkLst>
      </pc:sldChg>
      <pc:sldChg chg="addSp modSp mod">
        <pc:chgData name="Sales Manager" userId="53695390-16d5-4eca-a98e-9b00525ba3b3" providerId="ADAL" clId="{BA2BE553-C3C9-43AA-9A30-B10FC942C327}" dt="2025-02-06T11:47:15.914" v="1154"/>
        <pc:sldMkLst>
          <pc:docMk/>
          <pc:sldMk cId="2753372499" sldId="2162"/>
        </pc:sldMkLst>
      </pc:sldChg>
      <pc:sldChg chg="addSp modSp add mod">
        <pc:chgData name="Sales Manager" userId="53695390-16d5-4eca-a98e-9b00525ba3b3" providerId="ADAL" clId="{BA2BE553-C3C9-43AA-9A30-B10FC942C327}" dt="2025-02-06T12:59:09.958" v="1181" actId="1035"/>
        <pc:sldMkLst>
          <pc:docMk/>
          <pc:sldMk cId="1966914110" sldId="2163"/>
        </pc:sldMkLst>
      </pc:sldChg>
    </pc:docChg>
  </pc:docChgLst>
  <pc:docChgLst>
    <pc:chgData name="Sales Manager" userId="53695390-16d5-4eca-a98e-9b00525ba3b3" providerId="ADAL" clId="{AF3C2278-3296-4232-97C0-9A0633649E3B}"/>
    <pc:docChg chg="undo custSel addSld delSld modSld">
      <pc:chgData name="Sales Manager" userId="53695390-16d5-4eca-a98e-9b00525ba3b3" providerId="ADAL" clId="{AF3C2278-3296-4232-97C0-9A0633649E3B}" dt="2025-02-20T14:01:43.805" v="378" actId="207"/>
      <pc:docMkLst>
        <pc:docMk/>
      </pc:docMkLst>
      <pc:sldChg chg="addSp delSp modSp mod">
        <pc:chgData name="Sales Manager" userId="53695390-16d5-4eca-a98e-9b00525ba3b3" providerId="ADAL" clId="{AF3C2278-3296-4232-97C0-9A0633649E3B}" dt="2025-02-20T13:46:19.366" v="80" actId="20577"/>
        <pc:sldMkLst>
          <pc:docMk/>
          <pc:sldMk cId="3026352421" sldId="2164"/>
        </pc:sldMkLst>
      </pc:sldChg>
      <pc:sldChg chg="addSp delSp modSp mod">
        <pc:chgData name="Sales Manager" userId="53695390-16d5-4eca-a98e-9b00525ba3b3" providerId="ADAL" clId="{AF3C2278-3296-4232-97C0-9A0633649E3B}" dt="2025-02-20T13:48:31.627" v="104" actId="207"/>
        <pc:sldMkLst>
          <pc:docMk/>
          <pc:sldMk cId="878714750" sldId="2165"/>
        </pc:sldMkLst>
      </pc:sldChg>
      <pc:sldChg chg="addSp delSp modSp mod">
        <pc:chgData name="Sales Manager" userId="53695390-16d5-4eca-a98e-9b00525ba3b3" providerId="ADAL" clId="{AF3C2278-3296-4232-97C0-9A0633649E3B}" dt="2025-02-20T13:57:56.081" v="235" actId="207"/>
        <pc:sldMkLst>
          <pc:docMk/>
          <pc:sldMk cId="1308863586" sldId="2166"/>
        </pc:sldMkLst>
      </pc:sldChg>
      <pc:sldChg chg="addSp delSp modSp mod">
        <pc:chgData name="Sales Manager" userId="53695390-16d5-4eca-a98e-9b00525ba3b3" providerId="ADAL" clId="{AF3C2278-3296-4232-97C0-9A0633649E3B}" dt="2025-02-20T13:56:41.920" v="233" actId="20577"/>
        <pc:sldMkLst>
          <pc:docMk/>
          <pc:sldMk cId="2428036196" sldId="2167"/>
        </pc:sldMkLst>
      </pc:sldChg>
      <pc:sldChg chg="del">
        <pc:chgData name="Sales Manager" userId="53695390-16d5-4eca-a98e-9b00525ba3b3" providerId="ADAL" clId="{AF3C2278-3296-4232-97C0-9A0633649E3B}" dt="2025-02-20T13:58:28.160" v="237" actId="47"/>
        <pc:sldMkLst>
          <pc:docMk/>
          <pc:sldMk cId="2955727494" sldId="2170"/>
        </pc:sldMkLst>
      </pc:sldChg>
      <pc:sldChg chg="delSp modSp mod">
        <pc:chgData name="Sales Manager" userId="53695390-16d5-4eca-a98e-9b00525ba3b3" providerId="ADAL" clId="{AF3C2278-3296-4232-97C0-9A0633649E3B}" dt="2025-02-20T14:00:41.909" v="310" actId="207"/>
        <pc:sldMkLst>
          <pc:docMk/>
          <pc:sldMk cId="2313946767" sldId="2171"/>
        </pc:sldMkLst>
      </pc:sldChg>
      <pc:sldChg chg="addSp delSp modSp mod">
        <pc:chgData name="Sales Manager" userId="53695390-16d5-4eca-a98e-9b00525ba3b3" providerId="ADAL" clId="{AF3C2278-3296-4232-97C0-9A0633649E3B}" dt="2025-02-20T14:01:43.805" v="378" actId="207"/>
        <pc:sldMkLst>
          <pc:docMk/>
          <pc:sldMk cId="1705011146" sldId="2172"/>
        </pc:sldMkLst>
      </pc:sldChg>
      <pc:sldChg chg="modSp add mod">
        <pc:chgData name="Sales Manager" userId="53695390-16d5-4eca-a98e-9b00525ba3b3" providerId="ADAL" clId="{AF3C2278-3296-4232-97C0-9A0633649E3B}" dt="2025-02-20T13:59:39.342" v="250" actId="27349"/>
        <pc:sldMkLst>
          <pc:docMk/>
          <pc:sldMk cId="2236182791" sldId="2173"/>
        </pc:sldMkLst>
      </pc:sldChg>
    </pc:docChg>
  </pc:docChgLst>
  <pc:docChgLst>
    <pc:chgData name="Sales Manager" userId="53695390-16d5-4eca-a98e-9b00525ba3b3" providerId="ADAL" clId="{B7AB5B3C-03C9-404A-BC34-67A9487839D4}"/>
    <pc:docChg chg="undo custSel addSld delSld modSld sldOrd">
      <pc:chgData name="Sales Manager" userId="53695390-16d5-4eca-a98e-9b00525ba3b3" providerId="ADAL" clId="{B7AB5B3C-03C9-404A-BC34-67A9487839D4}" dt="2025-06-23T10:00:45.082" v="279" actId="1076"/>
      <pc:docMkLst>
        <pc:docMk/>
      </pc:docMkLst>
      <pc:sldChg chg="addSp delSp modSp add mod modTransition">
        <pc:chgData name="Sales Manager" userId="53695390-16d5-4eca-a98e-9b00525ba3b3" providerId="ADAL" clId="{B7AB5B3C-03C9-404A-BC34-67A9487839D4}" dt="2025-06-23T09:45:38.031" v="209" actId="14100"/>
        <pc:sldMkLst>
          <pc:docMk/>
          <pc:sldMk cId="1306740276" sldId="2057"/>
        </pc:sldMkLst>
      </pc:sldChg>
      <pc:sldChg chg="addSp modSp add mod">
        <pc:chgData name="Sales Manager" userId="53695390-16d5-4eca-a98e-9b00525ba3b3" providerId="ADAL" clId="{B7AB5B3C-03C9-404A-BC34-67A9487839D4}" dt="2025-06-23T10:00:45.082" v="279" actId="1076"/>
        <pc:sldMkLst>
          <pc:docMk/>
          <pc:sldMk cId="2109989557" sldId="2080"/>
        </pc:sldMkLst>
      </pc:sldChg>
      <pc:sldChg chg="addSp delSp modSp mod">
        <pc:chgData name="Sales Manager" userId="53695390-16d5-4eca-a98e-9b00525ba3b3" providerId="ADAL" clId="{B7AB5B3C-03C9-404A-BC34-67A9487839D4}" dt="2025-06-23T09:47:57.299" v="239" actId="14100"/>
        <pc:sldMkLst>
          <pc:docMk/>
          <pc:sldMk cId="3026352421" sldId="2164"/>
        </pc:sldMkLst>
      </pc:sldChg>
      <pc:sldChg chg="addSp delSp modSp add del mod">
        <pc:chgData name="Sales Manager" userId="53695390-16d5-4eca-a98e-9b00525ba3b3" providerId="ADAL" clId="{B7AB5B3C-03C9-404A-BC34-67A9487839D4}" dt="2025-06-23T09:49:13.685" v="244" actId="14100"/>
        <pc:sldMkLst>
          <pc:docMk/>
          <pc:sldMk cId="878714750" sldId="2165"/>
        </pc:sldMkLst>
      </pc:sldChg>
      <pc:sldChg chg="modSp mod">
        <pc:chgData name="Sales Manager" userId="53695390-16d5-4eca-a98e-9b00525ba3b3" providerId="ADAL" clId="{B7AB5B3C-03C9-404A-BC34-67A9487839D4}" dt="2025-06-23T09:46:20.335" v="215" actId="20577"/>
        <pc:sldMkLst>
          <pc:docMk/>
          <pc:sldMk cId="1308863586" sldId="2166"/>
        </pc:sldMkLst>
      </pc:sldChg>
      <pc:sldChg chg="delSp modSp mod ord">
        <pc:chgData name="Sales Manager" userId="53695390-16d5-4eca-a98e-9b00525ba3b3" providerId="ADAL" clId="{B7AB5B3C-03C9-404A-BC34-67A9487839D4}" dt="2025-06-11T15:01:05.205" v="163"/>
        <pc:sldMkLst>
          <pc:docMk/>
          <pc:sldMk cId="2428036196" sldId="2167"/>
        </pc:sldMkLst>
      </pc:sldChg>
      <pc:sldChg chg="addSp modSp add mod">
        <pc:chgData name="Sales Manager" userId="53695390-16d5-4eca-a98e-9b00525ba3b3" providerId="ADAL" clId="{B7AB5B3C-03C9-404A-BC34-67A9487839D4}" dt="2025-06-15T10:00:13.946" v="178" actId="167"/>
        <pc:sldMkLst>
          <pc:docMk/>
          <pc:sldMk cId="2955727494" sldId="2170"/>
        </pc:sldMkLst>
      </pc:sldChg>
      <pc:sldChg chg="addSp ord">
        <pc:chgData name="Sales Manager" userId="53695390-16d5-4eca-a98e-9b00525ba3b3" providerId="ADAL" clId="{B7AB5B3C-03C9-404A-BC34-67A9487839D4}" dt="2025-06-11T15:00:58.474" v="161"/>
        <pc:sldMkLst>
          <pc:docMk/>
          <pc:sldMk cId="2313946767" sldId="2171"/>
        </pc:sldMkLst>
      </pc:sldChg>
      <pc:sldChg chg="addSp delSp modSp del mod">
        <pc:chgData name="Sales Manager" userId="53695390-16d5-4eca-a98e-9b00525ba3b3" providerId="ADAL" clId="{B7AB5B3C-03C9-404A-BC34-67A9487839D4}" dt="2025-06-23T09:59:42.349" v="270" actId="47"/>
        <pc:sldMkLst>
          <pc:docMk/>
          <pc:sldMk cId="1705011146" sldId="2172"/>
        </pc:sldMkLst>
      </pc:sldChg>
      <pc:sldChg chg="del">
        <pc:chgData name="Sales Manager" userId="53695390-16d5-4eca-a98e-9b00525ba3b3" providerId="ADAL" clId="{B7AB5B3C-03C9-404A-BC34-67A9487839D4}" dt="2025-06-11T15:01:53.127" v="164" actId="2696"/>
        <pc:sldMkLst>
          <pc:docMk/>
          <pc:sldMk cId="2236182791" sldId="2173"/>
        </pc:sldMkLst>
      </pc:sldChg>
      <pc:sldChg chg="addSp modSp add mod">
        <pc:chgData name="Sales Manager" userId="53695390-16d5-4eca-a98e-9b00525ba3b3" providerId="ADAL" clId="{B7AB5B3C-03C9-404A-BC34-67A9487839D4}" dt="2025-06-02T14:34:26.241" v="143" actId="171"/>
        <pc:sldMkLst>
          <pc:docMk/>
          <pc:sldMk cId="1665846403" sldId="2292"/>
        </pc:sldMkLst>
      </pc:sldChg>
      <pc:sldChg chg="addSp modSp add mod">
        <pc:chgData name="Sales Manager" userId="53695390-16d5-4eca-a98e-9b00525ba3b3" providerId="ADAL" clId="{B7AB5B3C-03C9-404A-BC34-67A9487839D4}" dt="2025-06-23T09:46:30.544" v="219" actId="20577"/>
        <pc:sldMkLst>
          <pc:docMk/>
          <pc:sldMk cId="3351315371" sldId="2313"/>
        </pc:sldMkLst>
      </pc:sldChg>
      <pc:sldChg chg="addSp modSp add mod ord">
        <pc:chgData name="Sales Manager" userId="53695390-16d5-4eca-a98e-9b00525ba3b3" providerId="ADAL" clId="{B7AB5B3C-03C9-404A-BC34-67A9487839D4}" dt="2025-06-02T14:31:51.403" v="126"/>
        <pc:sldMkLst>
          <pc:docMk/>
          <pc:sldMk cId="1600941398" sldId="2314"/>
        </pc:sldMkLst>
      </pc:sldChg>
      <pc:sldChg chg="addSp modSp add mod ord">
        <pc:chgData name="Sales Manager" userId="53695390-16d5-4eca-a98e-9b00525ba3b3" providerId="ADAL" clId="{B7AB5B3C-03C9-404A-BC34-67A9487839D4}" dt="2025-06-16T11:17:38.654" v="193" actId="13926"/>
        <pc:sldMkLst>
          <pc:docMk/>
          <pc:sldMk cId="2351034956" sldId="2315"/>
        </pc:sldMkLst>
      </pc:sldChg>
      <pc:sldChg chg="addSp modSp add mod ord">
        <pc:chgData name="Sales Manager" userId="53695390-16d5-4eca-a98e-9b00525ba3b3" providerId="ADAL" clId="{B7AB5B3C-03C9-404A-BC34-67A9487839D4}" dt="2025-06-11T15:00:36.284" v="159"/>
        <pc:sldMkLst>
          <pc:docMk/>
          <pc:sldMk cId="533157644" sldId="2316"/>
        </pc:sldMkLst>
      </pc:sldChg>
      <pc:sldChg chg="addSp delSp modSp add mod ord">
        <pc:chgData name="Sales Manager" userId="53695390-16d5-4eca-a98e-9b00525ba3b3" providerId="ADAL" clId="{B7AB5B3C-03C9-404A-BC34-67A9487839D4}" dt="2025-06-16T11:20:14.323" v="195"/>
        <pc:sldMkLst>
          <pc:docMk/>
          <pc:sldMk cId="2092548815" sldId="2317"/>
        </pc:sldMkLst>
      </pc:sldChg>
      <pc:sldChg chg="addSp modSp new mod">
        <pc:chgData name="Sales Manager" userId="53695390-16d5-4eca-a98e-9b00525ba3b3" providerId="ADAL" clId="{B7AB5B3C-03C9-404A-BC34-67A9487839D4}" dt="2025-06-23T09:54:17.904" v="253" actId="14100"/>
        <pc:sldMkLst>
          <pc:docMk/>
          <pc:sldMk cId="2496511482" sldId="2318"/>
        </pc:sldMkLst>
      </pc:sldChg>
      <pc:sldChg chg="addSp modSp new mod">
        <pc:chgData name="Sales Manager" userId="53695390-16d5-4eca-a98e-9b00525ba3b3" providerId="ADAL" clId="{B7AB5B3C-03C9-404A-BC34-67A9487839D4}" dt="2025-06-23T09:55:18.183" v="263" actId="14100"/>
        <pc:sldMkLst>
          <pc:docMk/>
          <pc:sldMk cId="1011373137" sldId="23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6909768034763"/>
          <c:y val="0.17093502659483509"/>
          <c:w val="0.52654519598672733"/>
          <c:h val="0.5777669629289049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72-4A52-9A70-803F267528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72-4A52-9A70-803F2675287C}"/>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عدد المسجلين</c:v>
                </c:pt>
                <c:pt idx="1">
                  <c:v>رسى عليهم المزاد</c:v>
                </c:pt>
              </c:strCache>
            </c:strRef>
          </c:cat>
          <c:val>
            <c:numRef>
              <c:f>Sheet1!$B$2:$B$3</c:f>
              <c:numCache>
                <c:formatCode>General</c:formatCode>
                <c:ptCount val="2"/>
                <c:pt idx="0">
                  <c:v>8</c:v>
                </c:pt>
                <c:pt idx="1">
                  <c:v>1</c:v>
                </c:pt>
              </c:numCache>
            </c:numRef>
          </c:val>
          <c:extLst>
            <c:ext xmlns:c16="http://schemas.microsoft.com/office/drawing/2014/chart" uri="{C3380CC4-5D6E-409C-BE32-E72D297353CC}">
              <c16:uniqueId val="{00000000-58A9-4F68-A86E-E46E5D272CF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3200" b="0" i="0" u="none" strike="noStrike" kern="1200" baseline="0">
              <a:solidFill>
                <a:srgbClr val="022A3C"/>
              </a:solidFill>
              <a:latin typeface="DIN NEXT™ ARABIC ULTRALIGHT" panose="020B0203020203050203" pitchFamily="34" charset="-78"/>
              <a:ea typeface="+mn-ea"/>
              <a:cs typeface="DIN NEXT™ ARABIC ULTRALIGHT" panose="020B0203020203050203" pitchFamily="34" charset="-78"/>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4214E8-85B4-E9CF-2F9D-E7F7F80D0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E349CC8-6F46-230C-F8EA-951F4BCC85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24DD6D-D7A3-41A0-B307-06D96044E20E}" type="datetimeFigureOut">
              <a:rPr lang="en-GB" smtClean="0"/>
              <a:t>20/10/2025</a:t>
            </a:fld>
            <a:endParaRPr lang="en-GB"/>
          </a:p>
        </p:txBody>
      </p:sp>
      <p:sp>
        <p:nvSpPr>
          <p:cNvPr id="4" name="Footer Placeholder 3">
            <a:extLst>
              <a:ext uri="{FF2B5EF4-FFF2-40B4-BE49-F238E27FC236}">
                <a16:creationId xmlns:a16="http://schemas.microsoft.com/office/drawing/2014/main" id="{3366CFE6-6EC4-9D62-B4D9-7517C17D85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9F9471-8001-E7D2-A0ED-8B09E933BC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E3F2A3-03F8-40D5-B7F3-DE7FC9FCE161}" type="slidenum">
              <a:rPr lang="en-GB" smtClean="0"/>
              <a:t>‹#›</a:t>
            </a:fld>
            <a:endParaRPr lang="en-GB"/>
          </a:p>
        </p:txBody>
      </p:sp>
    </p:spTree>
    <p:extLst>
      <p:ext uri="{BB962C8B-B14F-4D97-AF65-F5344CB8AC3E}">
        <p14:creationId xmlns:p14="http://schemas.microsoft.com/office/powerpoint/2010/main" val="4253342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C69D9-9B88-44AE-B8D9-5290314D53FA}" type="datetimeFigureOut">
              <a:rPr lang="en-GB" smtClean="0"/>
              <a:t>20/10/2025</a:t>
            </a:fld>
            <a:endParaRPr lang="en-GB"/>
          </a:p>
        </p:txBody>
      </p:sp>
      <p:sp>
        <p:nvSpPr>
          <p:cNvPr id="4" name="Slide Image Placeholder 3"/>
          <p:cNvSpPr>
            <a:spLocks noGrp="1" noRot="1" noChangeAspect="1"/>
          </p:cNvSpPr>
          <p:nvPr>
            <p:ph type="sldImg" idx="2"/>
          </p:nvPr>
        </p:nvSpPr>
        <p:spPr>
          <a:xfrm>
            <a:off x="2181225" y="1143000"/>
            <a:ext cx="24955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CE468-6493-4EA3-B215-84479908955B}" type="slidenum">
              <a:rPr lang="en-GB" smtClean="0"/>
              <a:t>‹#›</a:t>
            </a:fld>
            <a:endParaRPr lang="en-GB"/>
          </a:p>
        </p:txBody>
      </p:sp>
    </p:spTree>
    <p:extLst>
      <p:ext uri="{BB962C8B-B14F-4D97-AF65-F5344CB8AC3E}">
        <p14:creationId xmlns:p14="http://schemas.microsoft.com/office/powerpoint/2010/main" val="3694919237"/>
      </p:ext>
    </p:extLst>
  </p:cSld>
  <p:clrMap bg1="lt1" tx1="dk1" bg2="lt2" tx2="dk2" accent1="accent1" accent2="accent2" accent3="accent3" accent4="accent4" accent5="accent5" accent6="accent6" hlink="hlink" folHlink="folHlink"/>
  <p:hf hdr="0" dt="0"/>
  <p:notesStyle>
    <a:lvl1pPr marL="0" algn="l" defTabSz="881096" rtl="0" eaLnBrk="1" latinLnBrk="0" hangingPunct="1">
      <a:defRPr sz="1156" kern="1200">
        <a:solidFill>
          <a:schemeClr val="tx1"/>
        </a:solidFill>
        <a:latin typeface="+mn-lt"/>
        <a:ea typeface="+mn-ea"/>
        <a:cs typeface="+mn-cs"/>
      </a:defRPr>
    </a:lvl1pPr>
    <a:lvl2pPr marL="440548" algn="l" defTabSz="881096" rtl="0" eaLnBrk="1" latinLnBrk="0" hangingPunct="1">
      <a:defRPr sz="1156" kern="1200">
        <a:solidFill>
          <a:schemeClr val="tx1"/>
        </a:solidFill>
        <a:latin typeface="+mn-lt"/>
        <a:ea typeface="+mn-ea"/>
        <a:cs typeface="+mn-cs"/>
      </a:defRPr>
    </a:lvl2pPr>
    <a:lvl3pPr marL="881096" algn="l" defTabSz="881096" rtl="0" eaLnBrk="1" latinLnBrk="0" hangingPunct="1">
      <a:defRPr sz="1156" kern="1200">
        <a:solidFill>
          <a:schemeClr val="tx1"/>
        </a:solidFill>
        <a:latin typeface="+mn-lt"/>
        <a:ea typeface="+mn-ea"/>
        <a:cs typeface="+mn-cs"/>
      </a:defRPr>
    </a:lvl3pPr>
    <a:lvl4pPr marL="1321643" algn="l" defTabSz="881096" rtl="0" eaLnBrk="1" latinLnBrk="0" hangingPunct="1">
      <a:defRPr sz="1156" kern="1200">
        <a:solidFill>
          <a:schemeClr val="tx1"/>
        </a:solidFill>
        <a:latin typeface="+mn-lt"/>
        <a:ea typeface="+mn-ea"/>
        <a:cs typeface="+mn-cs"/>
      </a:defRPr>
    </a:lvl4pPr>
    <a:lvl5pPr marL="1762192" algn="l" defTabSz="881096" rtl="0" eaLnBrk="1" latinLnBrk="0" hangingPunct="1">
      <a:defRPr sz="1156" kern="1200">
        <a:solidFill>
          <a:schemeClr val="tx1"/>
        </a:solidFill>
        <a:latin typeface="+mn-lt"/>
        <a:ea typeface="+mn-ea"/>
        <a:cs typeface="+mn-cs"/>
      </a:defRPr>
    </a:lvl5pPr>
    <a:lvl6pPr marL="2202739" algn="l" defTabSz="881096" rtl="0" eaLnBrk="1" latinLnBrk="0" hangingPunct="1">
      <a:defRPr sz="1156" kern="1200">
        <a:solidFill>
          <a:schemeClr val="tx1"/>
        </a:solidFill>
        <a:latin typeface="+mn-lt"/>
        <a:ea typeface="+mn-ea"/>
        <a:cs typeface="+mn-cs"/>
      </a:defRPr>
    </a:lvl6pPr>
    <a:lvl7pPr marL="2643287" algn="l" defTabSz="881096" rtl="0" eaLnBrk="1" latinLnBrk="0" hangingPunct="1">
      <a:defRPr sz="1156" kern="1200">
        <a:solidFill>
          <a:schemeClr val="tx1"/>
        </a:solidFill>
        <a:latin typeface="+mn-lt"/>
        <a:ea typeface="+mn-ea"/>
        <a:cs typeface="+mn-cs"/>
      </a:defRPr>
    </a:lvl7pPr>
    <a:lvl8pPr marL="3083834" algn="l" defTabSz="881096" rtl="0" eaLnBrk="1" latinLnBrk="0" hangingPunct="1">
      <a:defRPr sz="1156" kern="1200">
        <a:solidFill>
          <a:schemeClr val="tx1"/>
        </a:solidFill>
        <a:latin typeface="+mn-lt"/>
        <a:ea typeface="+mn-ea"/>
        <a:cs typeface="+mn-cs"/>
      </a:defRPr>
    </a:lvl8pPr>
    <a:lvl9pPr marL="3524382" algn="l" defTabSz="881096" rtl="0" eaLnBrk="1" latinLnBrk="0" hangingPunct="1">
      <a:defRPr sz="11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FC7C8-F2AE-9AB2-3888-D49E5EB8D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0675E-CC59-4427-37AE-97F03207D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03C67-4823-8BA7-BCD3-BDD7E61559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474770-466D-A061-52A0-8CB86EC1AC22}"/>
              </a:ext>
            </a:extLst>
          </p:cNvPr>
          <p:cNvSpPr>
            <a:spLocks noGrp="1"/>
          </p:cNvSpPr>
          <p:nvPr>
            <p:ph type="sldNum" sz="quarter" idx="5"/>
          </p:nvPr>
        </p:nvSpPr>
        <p:spPr/>
        <p:txBody>
          <a:bodyPr/>
          <a:lstStyle/>
          <a:p>
            <a:fld id="{B93A6D0C-95F1-46D7-8A94-89F4D7402033}" type="slidenum">
              <a:rPr lang="en-GB" smtClean="0"/>
              <a:t>5</a:t>
            </a:fld>
            <a:endParaRPr lang="en-GB"/>
          </a:p>
        </p:txBody>
      </p:sp>
    </p:spTree>
    <p:extLst>
      <p:ext uri="{BB962C8B-B14F-4D97-AF65-F5344CB8AC3E}">
        <p14:creationId xmlns:p14="http://schemas.microsoft.com/office/powerpoint/2010/main" val="359814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BCE468-6493-4EA3-B215-84479908955B}" type="slidenum">
              <a:rPr lang="en-GB" smtClean="0"/>
              <a:t>16</a:t>
            </a:fld>
            <a:endParaRPr lang="en-GB"/>
          </a:p>
        </p:txBody>
      </p:sp>
      <p:sp>
        <p:nvSpPr>
          <p:cNvPr id="5" name="Footer Placeholder 4">
            <a:extLst>
              <a:ext uri="{FF2B5EF4-FFF2-40B4-BE49-F238E27FC236}">
                <a16:creationId xmlns:a16="http://schemas.microsoft.com/office/drawing/2014/main" id="{44E032B8-DEC2-4DF5-40E7-814494580C8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14696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820463"/>
            <a:ext cx="7649607" cy="3872665"/>
          </a:xfrm>
        </p:spPr>
        <p:txBody>
          <a:bodyPr anchor="b"/>
          <a:lstStyle>
            <a:lvl1pPr algn="ctr">
              <a:defRPr sz="5905"/>
            </a:lvl1pPr>
          </a:lstStyle>
          <a:p>
            <a:r>
              <a:rPr lang="en-US"/>
              <a:t>Click to edit Master title style</a:t>
            </a:r>
            <a:endParaRPr lang="en-US" dirty="0"/>
          </a:p>
        </p:txBody>
      </p:sp>
      <p:sp>
        <p:nvSpPr>
          <p:cNvPr id="3" name="Subtitle 2"/>
          <p:cNvSpPr>
            <a:spLocks noGrp="1"/>
          </p:cNvSpPr>
          <p:nvPr>
            <p:ph type="subTitle" idx="1"/>
          </p:nvPr>
        </p:nvSpPr>
        <p:spPr>
          <a:xfrm>
            <a:off x="1124942" y="5842472"/>
            <a:ext cx="6749654" cy="2685631"/>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62522-5044-443A-84BD-6C9E6A85FD7F}" type="datetime1">
              <a:rPr lang="en-GB" smtClean="0"/>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230035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BC91A-6A66-4E5F-B124-572737A4BCB1}" type="datetime1">
              <a:rPr lang="en-GB" smtClean="0"/>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73978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592229"/>
            <a:ext cx="1940525" cy="94267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18719" y="592229"/>
            <a:ext cx="5709082" cy="94267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2421-40CA-455D-BBBC-4EBC27E7E04F}" type="datetime1">
              <a:rPr lang="en-GB" smtClean="0"/>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26537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236D7-FF74-4468-A3A4-4C77745A9C0F}" type="datetime1">
              <a:rPr lang="en-GB" smtClean="0"/>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8283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031" y="2773182"/>
            <a:ext cx="7762102" cy="4627113"/>
          </a:xfrm>
        </p:spPr>
        <p:txBody>
          <a:bodyPr anchor="b"/>
          <a:lstStyle>
            <a:lvl1pPr>
              <a:defRPr sz="5905"/>
            </a:lvl1pPr>
          </a:lstStyle>
          <a:p>
            <a:r>
              <a:rPr lang="en-US"/>
              <a:t>Click to edit Master title style</a:t>
            </a:r>
            <a:endParaRPr lang="en-US" dirty="0"/>
          </a:p>
        </p:txBody>
      </p:sp>
      <p:sp>
        <p:nvSpPr>
          <p:cNvPr id="3" name="Text Placeholder 2"/>
          <p:cNvSpPr>
            <a:spLocks noGrp="1"/>
          </p:cNvSpPr>
          <p:nvPr>
            <p:ph type="body" idx="1"/>
          </p:nvPr>
        </p:nvSpPr>
        <p:spPr>
          <a:xfrm>
            <a:off x="614031" y="7444069"/>
            <a:ext cx="7762102" cy="2433290"/>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0E7BC-DE0F-468D-8B1E-45BE5849828A}" type="datetime1">
              <a:rPr lang="en-GB" smtClean="0"/>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9271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8718"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56016"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4613D-2461-4176-B1AF-754055DA1954}" type="datetime1">
              <a:rPr lang="en-GB" smtClean="0"/>
              <a:t>20/10/2025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757433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890" y="592232"/>
            <a:ext cx="7762102" cy="21500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9891" y="2726831"/>
            <a:ext cx="380722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4" name="Content Placeholder 3"/>
          <p:cNvSpPr>
            <a:spLocks noGrp="1"/>
          </p:cNvSpPr>
          <p:nvPr>
            <p:ph sz="half" idx="2"/>
          </p:nvPr>
        </p:nvSpPr>
        <p:spPr>
          <a:xfrm>
            <a:off x="619891" y="4063209"/>
            <a:ext cx="380722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6017" y="2726831"/>
            <a:ext cx="382597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556017" y="4063209"/>
            <a:ext cx="382597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DACFB-184A-4C8A-B1F8-29E07CB5B463}" type="datetime1">
              <a:rPr lang="en-GB" smtClean="0"/>
              <a:t>20/10/2025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19372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F3D67-E5C9-48ED-AAA2-DBAD2CE975F8}" type="datetime1">
              <a:rPr lang="en-GB" smtClean="0"/>
              <a:t>20/10/2025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95949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DEE22-C146-498F-8CBF-7CE5629E39B4}" type="datetime1">
              <a:rPr lang="en-GB" smtClean="0"/>
              <a:t>20/10/2025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82406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Content Placeholder 2"/>
          <p:cNvSpPr>
            <a:spLocks noGrp="1"/>
          </p:cNvSpPr>
          <p:nvPr>
            <p:ph idx="1"/>
          </p:nvPr>
        </p:nvSpPr>
        <p:spPr>
          <a:xfrm>
            <a:off x="3825976" y="1601597"/>
            <a:ext cx="4556016" cy="790497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D6925C95-FF0A-4943-BFEE-AFF923EB5377}" type="datetime1">
              <a:rPr lang="en-GB" smtClean="0"/>
              <a:t>20/10/2025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90757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Picture Placeholder 2"/>
          <p:cNvSpPr>
            <a:spLocks noGrp="1" noChangeAspect="1"/>
          </p:cNvSpPr>
          <p:nvPr>
            <p:ph type="pic" idx="1"/>
          </p:nvPr>
        </p:nvSpPr>
        <p:spPr>
          <a:xfrm>
            <a:off x="3825976" y="1601597"/>
            <a:ext cx="4556016" cy="790497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a:t>Click icon to add picture</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03917D45-C643-48C1-B4AC-56D66F39721E}" type="datetime1">
              <a:rPr lang="en-GB" smtClean="0"/>
              <a:t>20/10/2025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801582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592232"/>
            <a:ext cx="7762102" cy="21500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8718" y="2961147"/>
            <a:ext cx="7762102" cy="70578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8718" y="10309944"/>
            <a:ext cx="2024896" cy="592229"/>
          </a:xfrm>
          <a:prstGeom prst="rect">
            <a:avLst/>
          </a:prstGeom>
        </p:spPr>
        <p:txBody>
          <a:bodyPr vert="horz" lIns="91440" tIns="45720" rIns="91440" bIns="45720" rtlCol="0" anchor="ctr"/>
          <a:lstStyle>
            <a:lvl1pPr algn="l">
              <a:defRPr sz="1181">
                <a:solidFill>
                  <a:schemeClr val="tx1">
                    <a:tint val="75000"/>
                  </a:schemeClr>
                </a:solidFill>
              </a:defRPr>
            </a:lvl1pPr>
          </a:lstStyle>
          <a:p>
            <a:fld id="{0547ED50-6738-4E1B-9E23-B789162BEE53}" type="datetime1">
              <a:rPr lang="en-GB" smtClean="0"/>
              <a:t>20/10/2025</a:t>
            </a:fld>
            <a:endParaRPr lang="en-GB"/>
          </a:p>
        </p:txBody>
      </p:sp>
      <p:sp>
        <p:nvSpPr>
          <p:cNvPr id="5" name="Footer Placeholder 4"/>
          <p:cNvSpPr>
            <a:spLocks noGrp="1"/>
          </p:cNvSpPr>
          <p:nvPr>
            <p:ph type="ftr" sz="quarter" idx="3"/>
          </p:nvPr>
        </p:nvSpPr>
        <p:spPr>
          <a:xfrm>
            <a:off x="2981097" y="10309944"/>
            <a:ext cx="3037344" cy="592229"/>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355924" y="10309944"/>
            <a:ext cx="2024896" cy="592229"/>
          </a:xfrm>
          <a:prstGeom prst="rect">
            <a:avLst/>
          </a:prstGeom>
        </p:spPr>
        <p:txBody>
          <a:bodyPr vert="horz" lIns="91440" tIns="45720" rIns="91440" bIns="45720" rtlCol="0" anchor="ctr"/>
          <a:lstStyle>
            <a:lvl1pPr algn="r">
              <a:defRPr sz="1181">
                <a:solidFill>
                  <a:schemeClr val="tx1">
                    <a:tint val="75000"/>
                  </a:schemeClr>
                </a:solidFill>
              </a:defRPr>
            </a:lvl1pPr>
          </a:lstStyle>
          <a:p>
            <a:fld id="{6915ADF0-A60C-4303-932F-4E87F5772C84}" type="slidenum">
              <a:rPr lang="en-GB" smtClean="0"/>
              <a:t>‹#›</a:t>
            </a:fld>
            <a:endParaRPr lang="en-GB"/>
          </a:p>
        </p:txBody>
      </p:sp>
    </p:spTree>
    <p:extLst>
      <p:ext uri="{BB962C8B-B14F-4D97-AF65-F5344CB8AC3E}">
        <p14:creationId xmlns:p14="http://schemas.microsoft.com/office/powerpoint/2010/main" val="33087712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0.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38.svg"/><Relationship Id="rId2" Type="http://schemas.openxmlformats.org/officeDocument/2006/relationships/image" Target="../media/image5.jpg"/><Relationship Id="rId16" Type="http://schemas.openxmlformats.org/officeDocument/2006/relationships/image" Target="../media/image42.sv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27.png"/><Relationship Id="rId9" Type="http://schemas.openxmlformats.org/officeDocument/2006/relationships/image" Target="../media/image35.png"/><Relationship Id="rId14" Type="http://schemas.openxmlformats.org/officeDocument/2006/relationships/image" Target="../media/image40.sv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7.png"/><Relationship Id="rId7" Type="http://schemas.openxmlformats.org/officeDocument/2006/relationships/image" Target="../media/image46.sv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maps.app.goo.gl/X27iLhHN7yPcPDo67"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maps.app.goo.gl/axRrxJQ8omg8oPyt8"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9CE863-1A62-5672-363D-37FD4931D4F3}"/>
              </a:ext>
            </a:extLst>
          </p:cNvPr>
          <p:cNvSpPr/>
          <p:nvPr/>
        </p:nvSpPr>
        <p:spPr>
          <a:xfrm>
            <a:off x="0" y="-36387"/>
            <a:ext cx="9000000" cy="11160000"/>
          </a:xfrm>
          <a:prstGeom prst="rect">
            <a:avLst/>
          </a:prstGeom>
          <a:solidFill>
            <a:srgbClr val="CFA24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8563" dirty="0"/>
          </a:p>
        </p:txBody>
      </p:sp>
      <p:sp>
        <p:nvSpPr>
          <p:cNvPr id="5" name="Rectangle 4">
            <a:extLst>
              <a:ext uri="{FF2B5EF4-FFF2-40B4-BE49-F238E27FC236}">
                <a16:creationId xmlns:a16="http://schemas.microsoft.com/office/drawing/2014/main" id="{CC3CC938-57AC-7D13-9C37-29E29071664D}"/>
              </a:ext>
            </a:extLst>
          </p:cNvPr>
          <p:cNvSpPr/>
          <p:nvPr/>
        </p:nvSpPr>
        <p:spPr>
          <a:xfrm>
            <a:off x="216568" y="10211980"/>
            <a:ext cx="3650583" cy="6525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400"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400" dirty="0">
              <a:solidFill>
                <a:schemeClr val="bg1"/>
              </a:solidFill>
              <a:latin typeface="DIN NEXT™ ARABIC ULTRALIGHT" panose="020B0203020203050203" pitchFamily="34" charset="-78"/>
              <a:cs typeface="DIN NEXT™ ARABIC ULTRALIGHT" panose="020B0203020203050203" pitchFamily="34" charset="-78"/>
            </a:endParaRPr>
          </a:p>
        </p:txBody>
      </p:sp>
      <p:sp>
        <p:nvSpPr>
          <p:cNvPr id="8" name="Rectangle 7">
            <a:extLst>
              <a:ext uri="{FF2B5EF4-FFF2-40B4-BE49-F238E27FC236}">
                <a16:creationId xmlns:a16="http://schemas.microsoft.com/office/drawing/2014/main" id="{C73ED276-BFAD-799F-AA2A-5E2285063AE1}"/>
              </a:ext>
            </a:extLst>
          </p:cNvPr>
          <p:cNvSpPr/>
          <p:nvPr/>
        </p:nvSpPr>
        <p:spPr>
          <a:xfrm>
            <a:off x="6078432" y="9814741"/>
            <a:ext cx="2087370" cy="779332"/>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ar-SA" dirty="0">
                <a:latin typeface="DIN NEXT™ ARABIC MEDIUM" panose="020B0603020203050203" pitchFamily="34" charset="-78"/>
                <a:cs typeface="DIN NEXT™ ARABIC MEDIUM" panose="020B0603020203050203" pitchFamily="34" charset="-78"/>
              </a:rPr>
              <a:t>تاريخ المزاد</a:t>
            </a:r>
          </a:p>
          <a:p>
            <a:pPr algn="ctr"/>
            <a:r>
              <a:rPr lang="ar-SA" dirty="0">
                <a:latin typeface="DIN NEXT™ ARABIC MEDIUM" panose="020B0603020203050203" pitchFamily="34" charset="-78"/>
                <a:cs typeface="DIN NEXT™ ARABIC MEDIUM" panose="020B0603020203050203" pitchFamily="34" charset="-78"/>
              </a:rPr>
              <a:t>16/09/2024</a:t>
            </a:r>
          </a:p>
          <a:p>
            <a:pPr algn="ctr"/>
            <a:endParaRPr lang="en-GB" dirty="0">
              <a:latin typeface="DIN NEXT™ ARABIC MEDIUM" panose="020B0603020203050203" pitchFamily="34" charset="-78"/>
              <a:cs typeface="DIN NEXT™ ARABIC MEDIUM" panose="020B0603020203050203" pitchFamily="34" charset="-78"/>
            </a:endParaRPr>
          </a:p>
        </p:txBody>
      </p:sp>
      <p:pic>
        <p:nvPicPr>
          <p:cNvPr id="9" name="Picture 8" descr="View of skyline and beach at Fortaleza">
            <a:extLst>
              <a:ext uri="{FF2B5EF4-FFF2-40B4-BE49-F238E27FC236}">
                <a16:creationId xmlns:a16="http://schemas.microsoft.com/office/drawing/2014/main" id="{B8AF17CE-2FF7-2948-DEC6-7431659E4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49" y="88074"/>
            <a:ext cx="7596578" cy="8319325"/>
          </a:xfrm>
          <a:prstGeom prst="rect">
            <a:avLst/>
          </a:prstGeom>
          <a:ln>
            <a:noFill/>
          </a:ln>
          <a:effectLst>
            <a:softEdge rad="112500"/>
          </a:effectLst>
        </p:spPr>
      </p:pic>
      <p:sp>
        <p:nvSpPr>
          <p:cNvPr id="6" name="TextBox 13">
            <a:extLst>
              <a:ext uri="{FF2B5EF4-FFF2-40B4-BE49-F238E27FC236}">
                <a16:creationId xmlns:a16="http://schemas.microsoft.com/office/drawing/2014/main" id="{82321D57-5975-05B2-D625-FDD021B5B2A2}"/>
              </a:ext>
            </a:extLst>
          </p:cNvPr>
          <p:cNvSpPr txBox="1"/>
          <p:nvPr/>
        </p:nvSpPr>
        <p:spPr>
          <a:xfrm>
            <a:off x="300038" y="3411876"/>
            <a:ext cx="8255000" cy="3286156"/>
          </a:xfrm>
          <a:prstGeom prst="rect">
            <a:avLst/>
          </a:prstGeom>
        </p:spPr>
        <p:txBody>
          <a:bodyPr wrap="square" lIns="0" tIns="0" rIns="0" bIns="0" rtlCol="0" anchor="t">
            <a:spAutoFit/>
          </a:bodyPr>
          <a:lstStyle/>
          <a:p>
            <a:pPr algn="ctr">
              <a:lnSpc>
                <a:spcPts val="6282"/>
              </a:lnSpc>
            </a:pPr>
            <a:r>
              <a:rPr lang="ar-SA" sz="8000" dirty="0">
                <a:solidFill>
                  <a:schemeClr val="bg1"/>
                </a:solidFill>
                <a:latin typeface="FrankRuehl" panose="020F0502020204030204" pitchFamily="34" charset="-79"/>
                <a:cs typeface="DIN NEXT™ ARABIC BOLD" panose="020B0803020203050203" pitchFamily="34" charset="-78"/>
              </a:rPr>
              <a:t>مزاد</a:t>
            </a:r>
          </a:p>
          <a:p>
            <a:pPr algn="ctr">
              <a:lnSpc>
                <a:spcPts val="6282"/>
              </a:lnSpc>
            </a:pPr>
            <a:endParaRPr lang="ar-SA" sz="8000" dirty="0">
              <a:solidFill>
                <a:schemeClr val="bg1"/>
              </a:solidFill>
              <a:latin typeface="FrankRuehl" panose="020F0502020204030204" pitchFamily="34" charset="-79"/>
              <a:cs typeface="DIN NEXT™ ARABIC BOLD" panose="020B0803020203050203" pitchFamily="34" charset="-78"/>
            </a:endParaRPr>
          </a:p>
          <a:p>
            <a:pPr algn="ctr">
              <a:lnSpc>
                <a:spcPts val="6282"/>
              </a:lnSpc>
            </a:pPr>
            <a:r>
              <a:rPr lang="ar-SA" sz="8000" dirty="0">
                <a:solidFill>
                  <a:schemeClr val="bg1"/>
                </a:solidFill>
                <a:latin typeface="DIN NEXT™ ARABIC BLACK" panose="020B0A03020203050203" pitchFamily="34" charset="-78"/>
                <a:cs typeface="DIN NEXT™ ARABIC BLACK" panose="020B0A03020203050203" pitchFamily="34" charset="-78"/>
              </a:rPr>
              <a:t>إطلالة</a:t>
            </a:r>
          </a:p>
          <a:p>
            <a:pPr algn="ctr">
              <a:lnSpc>
                <a:spcPts val="6282"/>
              </a:lnSpc>
            </a:pPr>
            <a:endParaRPr lang="ar-SA" sz="8000" dirty="0">
              <a:solidFill>
                <a:schemeClr val="bg1"/>
              </a:solidFill>
              <a:latin typeface="FrankRuehl" panose="020F0502020204030204" pitchFamily="34" charset="-79"/>
              <a:cs typeface="DIN NEXT™ ARABIC BOLD" panose="020B0803020203050203" pitchFamily="34" charset="-78"/>
            </a:endParaRPr>
          </a:p>
        </p:txBody>
      </p:sp>
      <p:pic>
        <p:nvPicPr>
          <p:cNvPr id="7" name="Picture 6">
            <a:extLst>
              <a:ext uri="{FF2B5EF4-FFF2-40B4-BE49-F238E27FC236}">
                <a16:creationId xmlns:a16="http://schemas.microsoft.com/office/drawing/2014/main" id="{82FC4754-24A0-468F-4D05-477DB58E62D9}"/>
              </a:ext>
            </a:extLst>
          </p:cNvPr>
          <p:cNvPicPr>
            <a:picLocks noChangeAspect="1"/>
          </p:cNvPicPr>
          <p:nvPr/>
        </p:nvPicPr>
        <p:blipFill>
          <a:blip r:embed="rId3"/>
          <a:stretch>
            <a:fillRect/>
          </a:stretch>
        </p:blipFill>
        <p:spPr>
          <a:xfrm>
            <a:off x="1354889" y="8299852"/>
            <a:ext cx="5486876" cy="1603387"/>
          </a:xfrm>
          <a:prstGeom prst="rect">
            <a:avLst/>
          </a:prstGeom>
        </p:spPr>
      </p:pic>
      <p:pic>
        <p:nvPicPr>
          <p:cNvPr id="10" name="Picture 9">
            <a:extLst>
              <a:ext uri="{FF2B5EF4-FFF2-40B4-BE49-F238E27FC236}">
                <a16:creationId xmlns:a16="http://schemas.microsoft.com/office/drawing/2014/main" id="{B3D5D1D0-09A4-1483-247F-1F7EC4FE095B}"/>
              </a:ext>
            </a:extLst>
          </p:cNvPr>
          <p:cNvPicPr>
            <a:picLocks noChangeAspect="1"/>
          </p:cNvPicPr>
          <p:nvPr/>
        </p:nvPicPr>
        <p:blipFill>
          <a:blip r:embed="rId4"/>
          <a:stretch>
            <a:fillRect/>
          </a:stretch>
        </p:blipFill>
        <p:spPr>
          <a:xfrm>
            <a:off x="216568" y="9575800"/>
            <a:ext cx="3767032" cy="779331"/>
          </a:xfrm>
          <a:prstGeom prst="rect">
            <a:avLst/>
          </a:prstGeom>
        </p:spPr>
      </p:pic>
    </p:spTree>
    <p:extLst>
      <p:ext uri="{BB962C8B-B14F-4D97-AF65-F5344CB8AC3E}">
        <p14:creationId xmlns:p14="http://schemas.microsoft.com/office/powerpoint/2010/main" val="302635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bstract connection in pale grey background">
            <a:extLst>
              <a:ext uri="{FF2B5EF4-FFF2-40B4-BE49-F238E27FC236}">
                <a16:creationId xmlns:a16="http://schemas.microsoft.com/office/drawing/2014/main" id="{7790B9CF-C45D-4A11-2BB9-281E290ACAD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r="21250"/>
          <a:stretch/>
        </p:blipFill>
        <p:spPr>
          <a:xfrm>
            <a:off x="0" y="-16034"/>
            <a:ext cx="8999538" cy="11123613"/>
          </a:xfrm>
          <a:prstGeom prst="rect">
            <a:avLst/>
          </a:prstGeom>
        </p:spPr>
      </p:pic>
      <p:graphicFrame>
        <p:nvGraphicFramePr>
          <p:cNvPr id="2" name="Table 1">
            <a:extLst>
              <a:ext uri="{FF2B5EF4-FFF2-40B4-BE49-F238E27FC236}">
                <a16:creationId xmlns:a16="http://schemas.microsoft.com/office/drawing/2014/main" id="{2E723799-3FD9-7D69-89B8-7040BECF850E}"/>
              </a:ext>
            </a:extLst>
          </p:cNvPr>
          <p:cNvGraphicFramePr>
            <a:graphicFrameLocks noGrp="1"/>
          </p:cNvGraphicFramePr>
          <p:nvPr/>
        </p:nvGraphicFramePr>
        <p:xfrm>
          <a:off x="2730823" y="491996"/>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بيان  </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العقارات</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3" name="Picture 2">
            <a:extLst>
              <a:ext uri="{FF2B5EF4-FFF2-40B4-BE49-F238E27FC236}">
                <a16:creationId xmlns:a16="http://schemas.microsoft.com/office/drawing/2014/main" id="{8FD672F4-0EA0-4FE1-B981-1A486F151AFE}"/>
              </a:ext>
            </a:extLst>
          </p:cNvPr>
          <p:cNvPicPr>
            <a:picLocks noChangeAspect="1"/>
          </p:cNvPicPr>
          <p:nvPr/>
        </p:nvPicPr>
        <p:blipFill>
          <a:blip r:embed="rId3"/>
          <a:stretch>
            <a:fillRect/>
          </a:stretch>
        </p:blipFill>
        <p:spPr>
          <a:xfrm>
            <a:off x="16800" y="-1"/>
            <a:ext cx="8965937" cy="11123613"/>
          </a:xfrm>
          <a:prstGeom prst="rect">
            <a:avLst/>
          </a:prstGeom>
        </p:spPr>
      </p:pic>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2679FFF-58AD-B7B6-8E00-235B4DBADC45}"/>
                  </a:ext>
                </a:extLst>
              </p:cNvPr>
              <p:cNvGraphicFramePr>
                <a:graphicFrameLocks noGrp="1"/>
              </p:cNvGraphicFramePr>
              <p:nvPr>
                <p:extLst>
                  <p:ext uri="{D42A27DB-BD31-4B8C-83A1-F6EECF244321}">
                    <p14:modId xmlns:p14="http://schemas.microsoft.com/office/powerpoint/2010/main" val="336652093"/>
                  </p:ext>
                </p:extLst>
              </p:nvPr>
            </p:nvGraphicFramePr>
            <p:xfrm>
              <a:off x="212725" y="1665288"/>
              <a:ext cx="8460837" cy="1069277"/>
            </p:xfrm>
            <a:graphic>
              <a:graphicData uri="http://schemas.openxmlformats.org/drawingml/2006/table">
                <a:tbl>
                  <a:tblPr firstRow="1" bandRow="1">
                    <a:tableStyleId>{5940675A-B579-460E-94D1-54222C63F5DA}</a:tableStyleId>
                  </a:tblPr>
                  <a:tblGrid>
                    <a:gridCol w="1150017">
                      <a:extLst>
                        <a:ext uri="{9D8B030D-6E8A-4147-A177-3AD203B41FA5}">
                          <a16:colId xmlns:a16="http://schemas.microsoft.com/office/drawing/2014/main" val="4204748"/>
                        </a:ext>
                      </a:extLst>
                    </a:gridCol>
                    <a:gridCol w="1951630">
                      <a:extLst>
                        <a:ext uri="{9D8B030D-6E8A-4147-A177-3AD203B41FA5}">
                          <a16:colId xmlns:a16="http://schemas.microsoft.com/office/drawing/2014/main" val="1789833591"/>
                        </a:ext>
                      </a:extLst>
                    </a:gridCol>
                    <a:gridCol w="955343">
                      <a:extLst>
                        <a:ext uri="{9D8B030D-6E8A-4147-A177-3AD203B41FA5}">
                          <a16:colId xmlns:a16="http://schemas.microsoft.com/office/drawing/2014/main" val="3065097205"/>
                        </a:ext>
                      </a:extLst>
                    </a:gridCol>
                    <a:gridCol w="859809">
                      <a:extLst>
                        <a:ext uri="{9D8B030D-6E8A-4147-A177-3AD203B41FA5}">
                          <a16:colId xmlns:a16="http://schemas.microsoft.com/office/drawing/2014/main" val="2206543579"/>
                        </a:ext>
                      </a:extLst>
                    </a:gridCol>
                    <a:gridCol w="873457">
                      <a:extLst>
                        <a:ext uri="{9D8B030D-6E8A-4147-A177-3AD203B41FA5}">
                          <a16:colId xmlns:a16="http://schemas.microsoft.com/office/drawing/2014/main" val="3932339193"/>
                        </a:ext>
                      </a:extLst>
                    </a:gridCol>
                    <a:gridCol w="764275">
                      <a:extLst>
                        <a:ext uri="{9D8B030D-6E8A-4147-A177-3AD203B41FA5}">
                          <a16:colId xmlns:a16="http://schemas.microsoft.com/office/drawing/2014/main" val="685113797"/>
                        </a:ext>
                      </a:extLst>
                    </a:gridCol>
                    <a:gridCol w="777922">
                      <a:extLst>
                        <a:ext uri="{9D8B030D-6E8A-4147-A177-3AD203B41FA5}">
                          <a16:colId xmlns:a16="http://schemas.microsoft.com/office/drawing/2014/main" val="269102955"/>
                        </a:ext>
                      </a:extLst>
                    </a:gridCol>
                    <a:gridCol w="692431">
                      <a:extLst>
                        <a:ext uri="{9D8B030D-6E8A-4147-A177-3AD203B41FA5}">
                          <a16:colId xmlns:a16="http://schemas.microsoft.com/office/drawing/2014/main" val="2226249580"/>
                        </a:ext>
                      </a:extLst>
                    </a:gridCol>
                    <a:gridCol w="435953">
                      <a:extLst>
                        <a:ext uri="{9D8B030D-6E8A-4147-A177-3AD203B41FA5}">
                          <a16:colId xmlns:a16="http://schemas.microsoft.com/office/drawing/2014/main" val="2862997241"/>
                        </a:ext>
                      </a:extLst>
                    </a:gridCol>
                  </a:tblGrid>
                  <a:tr h="370840">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مبلغ الدخول</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الصك</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المخطط</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القطعة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kern="1200" dirty="0">
                              <a:solidFill>
                                <a:schemeClr val="bg1"/>
                              </a:solidFill>
                              <a:latin typeface="DIN NEXT™ ARABIC LIGHT" panose="020B0303020203050203" pitchFamily="34" charset="-78"/>
                              <a:cs typeface="DIN NEXT™ ARABIC LIGHT" panose="020B0303020203050203" pitchFamily="34" charset="-78"/>
                            </a:rPr>
                            <a:t>المساحة </a:t>
                          </a:r>
                          <a14:m>
                            <m:oMath xmlns:m="http://schemas.openxmlformats.org/officeDocument/2006/math">
                              <m:sSub>
                                <m:sSubPr>
                                  <m:ctrlPr>
                                    <a:rPr lang="ar-SA" sz="1800" i="1" kern="1200" smtClean="0">
                                      <a:solidFill>
                                        <a:schemeClr val="bg1"/>
                                      </a:solidFill>
                                      <a:latin typeface="Cambria Math" panose="02040503050406030204" pitchFamily="18" charset="0"/>
                                    </a:rPr>
                                  </m:ctrlPr>
                                </m:sSubPr>
                                <m:e>
                                  <m:r>
                                    <a:rPr lang="ar-SA" sz="1800" kern="1200" smtClean="0">
                                      <a:solidFill>
                                        <a:schemeClr val="bg1"/>
                                      </a:solidFill>
                                      <a:latin typeface="Cambria Math" panose="02040503050406030204" pitchFamily="18" charset="0"/>
                                    </a:rPr>
                                    <m:t>𝟐</m:t>
                                  </m:r>
                                </m:e>
                                <m:sub>
                                  <m:r>
                                    <a:rPr lang="ar-SA" sz="1800" kern="1200" smtClean="0">
                                      <a:solidFill>
                                        <a:schemeClr val="bg1"/>
                                      </a:solidFill>
                                      <a:latin typeface="Cambria Math" panose="02040503050406030204" pitchFamily="18" charset="0"/>
                                    </a:rPr>
                                    <m:t>م</m:t>
                                  </m:r>
                                </m:sub>
                              </m:sSub>
                            </m:oMath>
                          </a14:m>
                          <a:endParaRPr lang="en-GB" sz="1600"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الحي</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المدينة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نوع العقار</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lnR w="12700" cmpd="sng">
                          <a:noFill/>
                        </a:lnR>
                        <a:solidFill>
                          <a:srgbClr val="022A3C"/>
                        </a:solidFill>
                      </a:tcPr>
                    </a:tc>
                    <a:tc>
                      <a:txBody>
                        <a:bodyPr/>
                        <a:lstStyle/>
                        <a:p>
                          <a:pPr algn="ctr"/>
                          <a:endParaRPr lang="en-GB" dirty="0">
                            <a:latin typeface="DIN NEXT™ ARABIC LIGHT" panose="020B0303020203050203" pitchFamily="34" charset="-78"/>
                            <a:cs typeface="DIN NEXT™ ARABIC LIGHT" panose="020B0303020203050203" pitchFamily="34"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8343542"/>
                      </a:ext>
                    </a:extLst>
                  </a:tr>
                  <a:tr h="370840">
                    <a:tc>
                      <a:txBody>
                        <a:bodyPr/>
                        <a:lstStyle/>
                        <a:p>
                          <a:pPr algn="ctr"/>
                          <a:r>
                            <a:rPr lang="ar-SA" sz="1600" b="0" kern="1200" dirty="0">
                              <a:solidFill>
                                <a:schemeClr val="tx1"/>
                              </a:solidFill>
                              <a:latin typeface="DIN NEXT™ ARABIC LIGHT" panose="020B0303020203050203" pitchFamily="34" charset="-78"/>
                              <a:ea typeface="+mn-ea"/>
                              <a:cs typeface="DIN NEXT™ ARABIC LIGHT" panose="020B0303020203050203" pitchFamily="34" charset="-78"/>
                            </a:rPr>
                            <a:t>40,000</a:t>
                          </a:r>
                          <a:endParaRPr lang="en-GB" sz="16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anchor="ctr"/>
                    </a:tc>
                    <a:tc>
                      <a:txBody>
                        <a:bodyPr/>
                        <a:lstStyle/>
                        <a:p>
                          <a:pPr algn="ctr"/>
                          <a:r>
                            <a:rPr lang="ar-SA" sz="1600" dirty="0">
                              <a:solidFill>
                                <a:schemeClr val="dk1"/>
                              </a:solidFill>
                              <a:latin typeface="DIN NEXT™ ARABIC LIGHT" panose="020B0303020203050203" pitchFamily="34" charset="-78"/>
                              <a:cs typeface="DIN NEXT™ ARABIC LIGHT" panose="020B0303020203050203" pitchFamily="34" charset="-78"/>
                              <a:sym typeface="Roboto"/>
                            </a:rPr>
                            <a:t>860001437919</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94.05</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النرجس</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الرياض</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شقة</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dirty="0">
                              <a:solidFill>
                                <a:schemeClr val="bg1"/>
                              </a:solidFill>
                            </a:rPr>
                            <a:t>5/أ</a:t>
                          </a:r>
                          <a:endParaRPr lang="en-GB" dirty="0">
                            <a:solidFill>
                              <a:schemeClr val="bg1"/>
                            </a:solidFill>
                          </a:endParaRPr>
                        </a:p>
                      </a:txBody>
                      <a:tcPr anchor="ctr">
                        <a:lnT w="12700" cmpd="sng">
                          <a:noFill/>
                        </a:lnT>
                        <a:solidFill>
                          <a:srgbClr val="022A3C"/>
                        </a:solidFill>
                      </a:tcPr>
                    </a:tc>
                    <a:extLst>
                      <a:ext uri="{0D108BD9-81ED-4DB2-BD59-A6C34878D82A}">
                        <a16:rowId xmlns:a16="http://schemas.microsoft.com/office/drawing/2014/main" val="3411818292"/>
                      </a:ext>
                    </a:extLst>
                  </a:tr>
                </a:tbl>
              </a:graphicData>
            </a:graphic>
          </p:graphicFrame>
        </mc:Choice>
        <mc:Fallback xmlns="">
          <p:graphicFrame>
            <p:nvGraphicFramePr>
              <p:cNvPr id="4" name="Table 3">
                <a:extLst>
                  <a:ext uri="{FF2B5EF4-FFF2-40B4-BE49-F238E27FC236}">
                    <a16:creationId xmlns:a16="http://schemas.microsoft.com/office/drawing/2014/main" id="{52679FFF-58AD-B7B6-8E00-235B4DBADC45}"/>
                  </a:ext>
                </a:extLst>
              </p:cNvPr>
              <p:cNvGraphicFramePr>
                <a:graphicFrameLocks noGrp="1"/>
              </p:cNvGraphicFramePr>
              <p:nvPr>
                <p:extLst>
                  <p:ext uri="{D42A27DB-BD31-4B8C-83A1-F6EECF244321}">
                    <p14:modId xmlns:p14="http://schemas.microsoft.com/office/powerpoint/2010/main" val="336652093"/>
                  </p:ext>
                </p:extLst>
              </p:nvPr>
            </p:nvGraphicFramePr>
            <p:xfrm>
              <a:off x="212725" y="1665288"/>
              <a:ext cx="8460837" cy="1069277"/>
            </p:xfrm>
            <a:graphic>
              <a:graphicData uri="http://schemas.openxmlformats.org/drawingml/2006/table">
                <a:tbl>
                  <a:tblPr firstRow="1" bandRow="1">
                    <a:tableStyleId>{5940675A-B579-460E-94D1-54222C63F5DA}</a:tableStyleId>
                  </a:tblPr>
                  <a:tblGrid>
                    <a:gridCol w="1150017">
                      <a:extLst>
                        <a:ext uri="{9D8B030D-6E8A-4147-A177-3AD203B41FA5}">
                          <a16:colId xmlns:a16="http://schemas.microsoft.com/office/drawing/2014/main" val="4204748"/>
                        </a:ext>
                      </a:extLst>
                    </a:gridCol>
                    <a:gridCol w="1951630">
                      <a:extLst>
                        <a:ext uri="{9D8B030D-6E8A-4147-A177-3AD203B41FA5}">
                          <a16:colId xmlns:a16="http://schemas.microsoft.com/office/drawing/2014/main" val="1789833591"/>
                        </a:ext>
                      </a:extLst>
                    </a:gridCol>
                    <a:gridCol w="955343">
                      <a:extLst>
                        <a:ext uri="{9D8B030D-6E8A-4147-A177-3AD203B41FA5}">
                          <a16:colId xmlns:a16="http://schemas.microsoft.com/office/drawing/2014/main" val="3065097205"/>
                        </a:ext>
                      </a:extLst>
                    </a:gridCol>
                    <a:gridCol w="859809">
                      <a:extLst>
                        <a:ext uri="{9D8B030D-6E8A-4147-A177-3AD203B41FA5}">
                          <a16:colId xmlns:a16="http://schemas.microsoft.com/office/drawing/2014/main" val="2206543579"/>
                        </a:ext>
                      </a:extLst>
                    </a:gridCol>
                    <a:gridCol w="873457">
                      <a:extLst>
                        <a:ext uri="{9D8B030D-6E8A-4147-A177-3AD203B41FA5}">
                          <a16:colId xmlns:a16="http://schemas.microsoft.com/office/drawing/2014/main" val="3932339193"/>
                        </a:ext>
                      </a:extLst>
                    </a:gridCol>
                    <a:gridCol w="764275">
                      <a:extLst>
                        <a:ext uri="{9D8B030D-6E8A-4147-A177-3AD203B41FA5}">
                          <a16:colId xmlns:a16="http://schemas.microsoft.com/office/drawing/2014/main" val="685113797"/>
                        </a:ext>
                      </a:extLst>
                    </a:gridCol>
                    <a:gridCol w="777922">
                      <a:extLst>
                        <a:ext uri="{9D8B030D-6E8A-4147-A177-3AD203B41FA5}">
                          <a16:colId xmlns:a16="http://schemas.microsoft.com/office/drawing/2014/main" val="269102955"/>
                        </a:ext>
                      </a:extLst>
                    </a:gridCol>
                    <a:gridCol w="692431">
                      <a:extLst>
                        <a:ext uri="{9D8B030D-6E8A-4147-A177-3AD203B41FA5}">
                          <a16:colId xmlns:a16="http://schemas.microsoft.com/office/drawing/2014/main" val="2226249580"/>
                        </a:ext>
                      </a:extLst>
                    </a:gridCol>
                    <a:gridCol w="435953">
                      <a:extLst>
                        <a:ext uri="{9D8B030D-6E8A-4147-A177-3AD203B41FA5}">
                          <a16:colId xmlns:a16="http://schemas.microsoft.com/office/drawing/2014/main" val="2862997241"/>
                        </a:ext>
                      </a:extLst>
                    </a:gridCol>
                  </a:tblGrid>
                  <a:tr h="698437">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مبلغ الدخول</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الصك</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المخطط</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القطعة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endParaRPr lang="en-US"/>
                        </a:p>
                      </a:txBody>
                      <a:tcPr anchor="ctr">
                        <a:blipFill>
                          <a:blip r:embed="rId4"/>
                          <a:stretch>
                            <a:fillRect l="-561111" t="-3478" r="-305556" b="-65217"/>
                          </a:stretch>
                        </a:blip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الحي</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المدينة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نوع العقار</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lnR w="12700" cmpd="sng">
                          <a:noFill/>
                        </a:lnR>
                        <a:solidFill>
                          <a:srgbClr val="022A3C"/>
                        </a:solidFill>
                      </a:tcPr>
                    </a:tc>
                    <a:tc>
                      <a:txBody>
                        <a:bodyPr/>
                        <a:lstStyle/>
                        <a:p>
                          <a:pPr algn="ctr"/>
                          <a:endParaRPr lang="en-GB" dirty="0">
                            <a:latin typeface="DIN NEXT™ ARABIC LIGHT" panose="020B0303020203050203" pitchFamily="34" charset="-78"/>
                            <a:cs typeface="DIN NEXT™ ARABIC LIGHT" panose="020B0303020203050203" pitchFamily="34"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8343542"/>
                      </a:ext>
                    </a:extLst>
                  </a:tr>
                  <a:tr h="370840">
                    <a:tc>
                      <a:txBody>
                        <a:bodyPr/>
                        <a:lstStyle/>
                        <a:p>
                          <a:pPr algn="ctr"/>
                          <a:r>
                            <a:rPr lang="ar-SA" sz="1600" b="0" kern="1200" dirty="0">
                              <a:solidFill>
                                <a:schemeClr val="tx1"/>
                              </a:solidFill>
                              <a:latin typeface="DIN NEXT™ ARABIC LIGHT" panose="020B0303020203050203" pitchFamily="34" charset="-78"/>
                              <a:ea typeface="+mn-ea"/>
                              <a:cs typeface="DIN NEXT™ ARABIC LIGHT" panose="020B0303020203050203" pitchFamily="34" charset="-78"/>
                            </a:rPr>
                            <a:t>40,000</a:t>
                          </a:r>
                          <a:endParaRPr lang="en-GB" sz="16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anchor="ctr"/>
                    </a:tc>
                    <a:tc>
                      <a:txBody>
                        <a:bodyPr/>
                        <a:lstStyle/>
                        <a:p>
                          <a:pPr algn="ctr"/>
                          <a:r>
                            <a:rPr lang="ar-SA" sz="1600" dirty="0">
                              <a:solidFill>
                                <a:schemeClr val="dk1"/>
                              </a:solidFill>
                              <a:latin typeface="DIN NEXT™ ARABIC LIGHT" panose="020B0303020203050203" pitchFamily="34" charset="-78"/>
                              <a:cs typeface="DIN NEXT™ ARABIC LIGHT" panose="020B0303020203050203" pitchFamily="34" charset="-78"/>
                              <a:sym typeface="Roboto"/>
                            </a:rPr>
                            <a:t>860001437919</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94.05</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النرجس</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الرياض</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شقة</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dirty="0">
                              <a:solidFill>
                                <a:schemeClr val="bg1"/>
                              </a:solidFill>
                            </a:rPr>
                            <a:t>5/أ</a:t>
                          </a:r>
                          <a:endParaRPr lang="en-GB" dirty="0">
                            <a:solidFill>
                              <a:schemeClr val="bg1"/>
                            </a:solidFill>
                          </a:endParaRPr>
                        </a:p>
                      </a:txBody>
                      <a:tcPr anchor="ctr">
                        <a:lnT w="12700" cmpd="sng">
                          <a:noFill/>
                        </a:lnT>
                        <a:solidFill>
                          <a:srgbClr val="022A3C"/>
                        </a:solidFill>
                      </a:tcPr>
                    </a:tc>
                    <a:extLst>
                      <a:ext uri="{0D108BD9-81ED-4DB2-BD59-A6C34878D82A}">
                        <a16:rowId xmlns:a16="http://schemas.microsoft.com/office/drawing/2014/main" val="3411818292"/>
                      </a:ext>
                    </a:extLst>
                  </a:tr>
                </a:tbl>
              </a:graphicData>
            </a:graphic>
          </p:graphicFrame>
        </mc:Fallback>
      </mc:AlternateContent>
    </p:spTree>
    <p:extLst>
      <p:ext uri="{BB962C8B-B14F-4D97-AF65-F5344CB8AC3E}">
        <p14:creationId xmlns:p14="http://schemas.microsoft.com/office/powerpoint/2010/main" val="533157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AI-generated content may be incorrect.">
            <a:extLst>
              <a:ext uri="{FF2B5EF4-FFF2-40B4-BE49-F238E27FC236}">
                <a16:creationId xmlns:a16="http://schemas.microsoft.com/office/drawing/2014/main" id="{64C58056-53EC-35FD-064C-50D465AA7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9538" cy="11123613"/>
          </a:xfrm>
          <a:prstGeom prst="rect">
            <a:avLst/>
          </a:prstGeom>
        </p:spPr>
      </p:pic>
    </p:spTree>
    <p:extLst>
      <p:ext uri="{BB962C8B-B14F-4D97-AF65-F5344CB8AC3E}">
        <p14:creationId xmlns:p14="http://schemas.microsoft.com/office/powerpoint/2010/main" val="2496511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B51A21C-D592-6936-0E22-38704045A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9538" cy="11123613"/>
          </a:xfrm>
          <a:prstGeom prst="rect">
            <a:avLst/>
          </a:prstGeom>
        </p:spPr>
      </p:pic>
    </p:spTree>
    <p:extLst>
      <p:ext uri="{BB962C8B-B14F-4D97-AF65-F5344CB8AC3E}">
        <p14:creationId xmlns:p14="http://schemas.microsoft.com/office/powerpoint/2010/main" val="1011373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89771DF-2890-B0C3-3F0E-B1F95D37959C}"/>
              </a:ext>
            </a:extLst>
          </p:cNvPr>
          <p:cNvGraphicFramePr>
            <a:graphicFrameLocks noGrp="1"/>
          </p:cNvGraphicFramePr>
          <p:nvPr>
            <p:extLst>
              <p:ext uri="{D42A27DB-BD31-4B8C-83A1-F6EECF244321}">
                <p14:modId xmlns:p14="http://schemas.microsoft.com/office/powerpoint/2010/main" val="2136673193"/>
              </p:ext>
            </p:extLst>
          </p:nvPr>
        </p:nvGraphicFramePr>
        <p:xfrm>
          <a:off x="2730823" y="491996"/>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بيانات  </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ABB5E884-3E6F-DA35-9445-B4ED04674C0C}"/>
                  </a:ext>
                </a:extLst>
              </p:cNvPr>
              <p:cNvGraphicFramePr>
                <a:graphicFrameLocks noGrp="1"/>
              </p:cNvGraphicFramePr>
              <p:nvPr>
                <p:extLst>
                  <p:ext uri="{D42A27DB-BD31-4B8C-83A1-F6EECF244321}">
                    <p14:modId xmlns:p14="http://schemas.microsoft.com/office/powerpoint/2010/main" val="2187945259"/>
                  </p:ext>
                </p:extLst>
              </p:nvPr>
            </p:nvGraphicFramePr>
            <p:xfrm>
              <a:off x="206798" y="6165251"/>
              <a:ext cx="8583246" cy="4864719"/>
            </p:xfrm>
            <a:graphic>
              <a:graphicData uri="http://schemas.openxmlformats.org/drawingml/2006/table">
                <a:tbl>
                  <a:tblPr firstRow="1" bandRow="1">
                    <a:tableStyleId>{5940675A-B579-460E-94D1-54222C63F5DA}</a:tableStyleId>
                  </a:tblPr>
                  <a:tblGrid>
                    <a:gridCol w="2452356">
                      <a:extLst>
                        <a:ext uri="{9D8B030D-6E8A-4147-A177-3AD203B41FA5}">
                          <a16:colId xmlns:a16="http://schemas.microsoft.com/office/drawing/2014/main" val="1376492509"/>
                        </a:ext>
                      </a:extLst>
                    </a:gridCol>
                    <a:gridCol w="613089">
                      <a:extLst>
                        <a:ext uri="{9D8B030D-6E8A-4147-A177-3AD203B41FA5}">
                          <a16:colId xmlns:a16="http://schemas.microsoft.com/office/drawing/2014/main" val="509759431"/>
                        </a:ext>
                      </a:extLst>
                    </a:gridCol>
                    <a:gridCol w="1226178">
                      <a:extLst>
                        <a:ext uri="{9D8B030D-6E8A-4147-A177-3AD203B41FA5}">
                          <a16:colId xmlns:a16="http://schemas.microsoft.com/office/drawing/2014/main" val="2669019750"/>
                        </a:ext>
                      </a:extLst>
                    </a:gridCol>
                    <a:gridCol w="2452356">
                      <a:extLst>
                        <a:ext uri="{9D8B030D-6E8A-4147-A177-3AD203B41FA5}">
                          <a16:colId xmlns:a16="http://schemas.microsoft.com/office/drawing/2014/main" val="1344444581"/>
                        </a:ext>
                      </a:extLst>
                    </a:gridCol>
                    <a:gridCol w="613089">
                      <a:extLst>
                        <a:ext uri="{9D8B030D-6E8A-4147-A177-3AD203B41FA5}">
                          <a16:colId xmlns:a16="http://schemas.microsoft.com/office/drawing/2014/main" val="1773195097"/>
                        </a:ext>
                      </a:extLst>
                    </a:gridCol>
                    <a:gridCol w="1226178">
                      <a:extLst>
                        <a:ext uri="{9D8B030D-6E8A-4147-A177-3AD203B41FA5}">
                          <a16:colId xmlns:a16="http://schemas.microsoft.com/office/drawing/2014/main" val="3256739129"/>
                        </a:ext>
                      </a:extLst>
                    </a:gridCol>
                  </a:tblGrid>
                  <a:tr h="428291">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شقة</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hMerge="1">
                      <a:txBody>
                        <a:bodyPr/>
                        <a:lstStyle/>
                        <a:p>
                          <a:endParaRPr lang="en-GB" dirty="0"/>
                        </a:p>
                      </a:txBody>
                      <a:tcPr/>
                    </a:tc>
                    <a:extLst>
                      <a:ext uri="{0D108BD9-81ED-4DB2-BD59-A6C34878D82A}">
                        <a16:rowId xmlns:a16="http://schemas.microsoft.com/office/drawing/2014/main" val="1813762016"/>
                      </a:ext>
                    </a:extLst>
                  </a:tr>
                  <a:tr h="428291">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الرياض</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2000" dirty="0">
                            <a:solidFill>
                              <a:schemeClr val="bg1"/>
                            </a:solidFill>
                          </a:endParaRPr>
                        </a:p>
                      </a:txBody>
                      <a:tcPr>
                        <a:solidFill>
                          <a:srgbClr val="CFA240"/>
                        </a:solidFill>
                      </a:tcPr>
                    </a:tc>
                    <a:tc hMerge="1">
                      <a:txBody>
                        <a:bodyPr/>
                        <a:lstStyle/>
                        <a:p>
                          <a:endParaRPr lang="en-GB" dirty="0"/>
                        </a:p>
                      </a:txBody>
                      <a:tcPr/>
                    </a:tc>
                    <a:extLst>
                      <a:ext uri="{0D108BD9-81ED-4DB2-BD59-A6C34878D82A}">
                        <a16:rowId xmlns:a16="http://schemas.microsoft.com/office/drawing/2014/main" val="1404901102"/>
                      </a:ext>
                    </a:extLst>
                  </a:tr>
                  <a:tr h="428291">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dirty="0">
                              <a:solidFill>
                                <a:schemeClr val="dk1"/>
                              </a:solidFill>
                              <a:latin typeface="DIN NEXT™ ARABIC LIGHT" panose="020B0303020203050203" pitchFamily="34" charset="-78"/>
                              <a:cs typeface="DIN NEXT™ ARABIC LIGHT" panose="020B0303020203050203" pitchFamily="34" charset="-78"/>
                              <a:sym typeface="Roboto"/>
                            </a:rPr>
                            <a:t>860001437919</a:t>
                          </a:r>
                          <a:endParaRPr lang="ar-SA"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الصك</a:t>
                          </a:r>
                          <a:endParaRPr lang="en-GB" sz="2000" dirty="0">
                            <a:solidFill>
                              <a:schemeClr val="bg1"/>
                            </a:solidFill>
                          </a:endParaRPr>
                        </a:p>
                      </a:txBody>
                      <a:tcPr>
                        <a:solidFill>
                          <a:srgbClr val="CFA240"/>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النرجس</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الحي</a:t>
                          </a:r>
                          <a:endParaRPr lang="en-GB" sz="2000" dirty="0">
                            <a:solidFill>
                              <a:schemeClr val="bg1"/>
                            </a:solidFill>
                          </a:endParaRPr>
                        </a:p>
                      </a:txBody>
                      <a:tcPr>
                        <a:solidFill>
                          <a:srgbClr val="CFA240"/>
                        </a:solidFill>
                      </a:tcPr>
                    </a:tc>
                    <a:tc hMerge="1">
                      <a:txBody>
                        <a:bodyPr/>
                        <a:lstStyle/>
                        <a:p>
                          <a:endParaRPr lang="en-GB" dirty="0"/>
                        </a:p>
                      </a:txBody>
                      <a:tcPr/>
                    </a:tc>
                    <a:extLst>
                      <a:ext uri="{0D108BD9-81ED-4DB2-BD59-A6C34878D82A}">
                        <a16:rowId xmlns:a16="http://schemas.microsoft.com/office/drawing/2014/main" val="2003004005"/>
                      </a:ext>
                    </a:extLst>
                  </a:tr>
                  <a:tr h="428291">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kern="1200" dirty="0">
                              <a:solidFill>
                                <a:schemeClr val="tx1"/>
                              </a:solidFill>
                              <a:latin typeface="DIN NEXT™ ARABIC LIGHT" panose="020B0303020203050203" pitchFamily="34" charset="-78"/>
                              <a:ea typeface="+mn-ea"/>
                              <a:cs typeface="DIN NEXT™ ARABIC LIGHT" panose="020B0303020203050203" pitchFamily="34" charset="-78"/>
                            </a:rPr>
                            <a:t>40,000 ريال</a:t>
                          </a: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مبلغ الدخول </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hMerge="1">
                      <a:txBody>
                        <a:bodyPr/>
                        <a:lstStyle/>
                        <a:p>
                          <a:endParaRPr lang="en-GB" dirty="0"/>
                        </a:p>
                      </a:txBody>
                      <a:tcPr/>
                    </a:tc>
                    <a:tc>
                      <a:txBody>
                        <a:bodyPr/>
                        <a:lstStyle/>
                        <a:p>
                          <a:pPr algn="ctr"/>
                          <a:r>
                            <a:rPr lang="ar-SA" sz="2400" kern="1200" dirty="0">
                              <a:solidFill>
                                <a:schemeClr val="tx1"/>
                              </a:solidFill>
                              <a:latin typeface="DIN NEXT™ ARABIC LIGHT" panose="020B0303020203050203" pitchFamily="34" charset="-78"/>
                              <a:ea typeface="+mn-ea"/>
                              <a:cs typeface="DIN NEXT™ ARABIC LIGHT" panose="020B0303020203050203" pitchFamily="34" charset="-78"/>
                            </a:rPr>
                            <a:t>94.05</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2400" i="1" kern="1200" smtClean="0">
                                      <a:solidFill>
                                        <a:schemeClr val="bg1"/>
                                      </a:solidFill>
                                      <a:latin typeface="Cambria Math" panose="02040503050406030204" pitchFamily="18" charset="0"/>
                                    </a:rPr>
                                  </m:ctrlPr>
                                </m:sSubPr>
                                <m:e>
                                  <m:r>
                                    <a:rPr lang="ar-SA" sz="2400" kern="1200" smtClean="0">
                                      <a:solidFill>
                                        <a:schemeClr val="bg1"/>
                                      </a:solidFill>
                                      <a:latin typeface="Cambria Math" panose="02040503050406030204" pitchFamily="18" charset="0"/>
                                    </a:rPr>
                                    <m:t>𝟐</m:t>
                                  </m:r>
                                </m:e>
                                <m:sub>
                                  <m:r>
                                    <a:rPr lang="ar-SA" sz="2400" kern="1200" smtClean="0">
                                      <a:solidFill>
                                        <a:schemeClr val="bg1"/>
                                      </a:solidFill>
                                      <a:latin typeface="Cambria Math" panose="02040503050406030204" pitchFamily="18" charset="0"/>
                                    </a:rPr>
                                    <m:t>م</m:t>
                                  </m:r>
                                </m:sub>
                              </m:sSub>
                            </m:oMath>
                          </a14:m>
                          <a:endParaRPr lang="en-GB" sz="2000" dirty="0">
                            <a:solidFill>
                              <a:schemeClr val="bg1"/>
                            </a:solidFill>
                          </a:endParaRPr>
                        </a:p>
                      </a:txBody>
                      <a:tcPr>
                        <a:solidFill>
                          <a:srgbClr val="CFA240"/>
                        </a:solidFill>
                      </a:tcPr>
                    </a:tc>
                    <a:tc hMerge="1">
                      <a:txBody>
                        <a:bodyPr/>
                        <a:lstStyle/>
                        <a:p>
                          <a:endParaRPr lang="en-GB" dirty="0"/>
                        </a:p>
                      </a:txBody>
                      <a:tcPr/>
                    </a:tc>
                    <a:extLst>
                      <a:ext uri="{0D108BD9-81ED-4DB2-BD59-A6C34878D82A}">
                        <a16:rowId xmlns:a16="http://schemas.microsoft.com/office/drawing/2014/main" val="1531145036"/>
                      </a:ext>
                    </a:extLst>
                  </a:tr>
                  <a:tr h="428291">
                    <a:tc gridSpan="6">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54258163"/>
                      </a:ext>
                    </a:extLst>
                  </a:tr>
                  <a:tr h="428291">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الاطوال</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rgbClr val="CFA240"/>
                        </a:solidFill>
                      </a:tcPr>
                    </a:tc>
                    <a:tc hMerge="1">
                      <a:txBody>
                        <a:bodyPr/>
                        <a:lstStyle/>
                        <a:p>
                          <a:endParaRPr lang="en-GB" dirty="0"/>
                        </a:p>
                      </a:txBody>
                      <a:tcPr/>
                    </a:tc>
                    <a:tc hMerge="1">
                      <a:txBody>
                        <a:bodyPr/>
                        <a:lstStyle/>
                        <a:p>
                          <a:endParaRPr lang="en-GB" dirty="0"/>
                        </a:p>
                      </a:txBody>
                      <a:tcPr/>
                    </a:tc>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الحدود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rgbClr val="CFA240"/>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24455502"/>
                      </a:ext>
                    </a:extLst>
                  </a:tr>
                  <a:tr h="428291">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8.55</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منور 4 و ممر ومصعد والوحدة رقم أ/4</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extLst>
                      <a:ext uri="{0D108BD9-81ED-4DB2-BD59-A6C34878D82A}">
                        <a16:rowId xmlns:a16="http://schemas.microsoft.com/office/drawing/2014/main" val="3502801415"/>
                      </a:ext>
                    </a:extLst>
                  </a:tr>
                  <a:tr h="428291">
                    <a:tc gridSpan="2">
                      <a:txBody>
                        <a:bodyPr/>
                        <a:lstStyle/>
                        <a:p>
                          <a:pPr algn="ctr"/>
                          <a:r>
                            <a:rPr lang="ar-SA" sz="1800" dirty="0">
                              <a:latin typeface="DIN NEXT™ ARABIC LIGHT" panose="020B0303020203050203" pitchFamily="34" charset="-78"/>
                              <a:cs typeface="DIN NEXT™ ARABIC LIGHT" panose="020B0303020203050203" pitchFamily="34" charset="-78"/>
                            </a:rPr>
                            <a:t>11.55</a:t>
                          </a:r>
                          <a:endParaRPr lang="en-GB" dirty="0"/>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ارتداد 1 ثم شارع عرض 36 م</a:t>
                          </a:r>
                          <a:endParaRPr lang="en-GB" sz="1800" dirty="0">
                            <a:latin typeface="DIN NEXT™ ARABIC LIGHT" panose="020B0303020203050203" pitchFamily="34" charset="-78"/>
                            <a:cs typeface="DIN NEXT™ ARABIC LIGHT" panose="020B0303020203050203" pitchFamily="34" charset="-78"/>
                          </a:endParaRP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extLst>
                      <a:ext uri="{0D108BD9-81ED-4DB2-BD59-A6C34878D82A}">
                        <a16:rowId xmlns:a16="http://schemas.microsoft.com/office/drawing/2014/main" val="3358945515"/>
                      </a:ext>
                    </a:extLst>
                  </a:tr>
                  <a:tr h="428291">
                    <a:tc gridSpan="2">
                      <a:txBody>
                        <a:bodyPr/>
                        <a:lstStyle/>
                        <a:p>
                          <a:pPr algn="ctr"/>
                          <a:r>
                            <a:rPr lang="ar-SA" sz="1800" dirty="0">
                              <a:latin typeface="DIN NEXT™ ARABIC LIGHT" panose="020B0303020203050203" pitchFamily="34" charset="-78"/>
                              <a:cs typeface="DIN NEXT™ ARABIC LIGHT" panose="020B0303020203050203" pitchFamily="34" charset="-78"/>
                            </a:rPr>
                            <a:t>11</a:t>
                          </a:r>
                          <a:endParaRPr lang="en-GB" dirty="0"/>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ارتداد 1 ثم القطعة رقم 6011 </a:t>
                          </a:r>
                          <a:endParaRPr lang="en-GB" sz="1800" dirty="0">
                            <a:latin typeface="DIN NEXT™ ARABIC LIGHT" panose="020B0303020203050203" pitchFamily="34" charset="-78"/>
                            <a:cs typeface="DIN NEXT™ ARABIC LIGHT" panose="020B0303020203050203" pitchFamily="34" charset="-78"/>
                          </a:endParaRP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extLst>
                      <a:ext uri="{0D108BD9-81ED-4DB2-BD59-A6C34878D82A}">
                        <a16:rowId xmlns:a16="http://schemas.microsoft.com/office/drawing/2014/main" val="3983549121"/>
                      </a:ext>
                    </a:extLst>
                  </a:tr>
                  <a:tr h="428291">
                    <a:tc gridSpan="2">
                      <a:txBody>
                        <a:bodyPr/>
                        <a:lstStyle/>
                        <a:p>
                          <a:pPr algn="ctr"/>
                          <a:r>
                            <a:rPr lang="ar-SA" dirty="0"/>
                            <a:t>11</a:t>
                          </a:r>
                          <a:endParaRPr lang="en-GB" dirty="0"/>
                        </a:p>
                      </a:txBody>
                      <a:tcPr/>
                    </a:tc>
                    <a:tc hMerge="1">
                      <a:txBody>
                        <a:bodyPr/>
                        <a:lstStyle/>
                        <a:p>
                          <a:endParaRPr lang="en-GB"/>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ممر</a:t>
                          </a:r>
                          <a:endParaRPr lang="en-GB" sz="1800" dirty="0">
                            <a:latin typeface="DIN NEXT™ ARABIC LIGHT" panose="020B0303020203050203" pitchFamily="34" charset="-78"/>
                            <a:cs typeface="DIN NEXT™ ARABIC LIGHT" panose="020B0303020203050203" pitchFamily="34" charset="-78"/>
                          </a:endParaRP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extLst>
                      <a:ext uri="{0D108BD9-81ED-4DB2-BD59-A6C34878D82A}">
                        <a16:rowId xmlns:a16="http://schemas.microsoft.com/office/drawing/2014/main" val="3325677726"/>
                      </a:ext>
                    </a:extLst>
                  </a:tr>
                </a:tbl>
              </a:graphicData>
            </a:graphic>
          </p:graphicFrame>
        </mc:Choice>
        <mc:Fallback xmlns="">
          <p:graphicFrame>
            <p:nvGraphicFramePr>
              <p:cNvPr id="18" name="Table 17">
                <a:extLst>
                  <a:ext uri="{FF2B5EF4-FFF2-40B4-BE49-F238E27FC236}">
                    <a16:creationId xmlns:a16="http://schemas.microsoft.com/office/drawing/2014/main" id="{ABB5E884-3E6F-DA35-9445-B4ED04674C0C}"/>
                  </a:ext>
                </a:extLst>
              </p:cNvPr>
              <p:cNvGraphicFramePr>
                <a:graphicFrameLocks noGrp="1"/>
              </p:cNvGraphicFramePr>
              <p:nvPr>
                <p:extLst>
                  <p:ext uri="{D42A27DB-BD31-4B8C-83A1-F6EECF244321}">
                    <p14:modId xmlns:p14="http://schemas.microsoft.com/office/powerpoint/2010/main" val="2187945259"/>
                  </p:ext>
                </p:extLst>
              </p:nvPr>
            </p:nvGraphicFramePr>
            <p:xfrm>
              <a:off x="206798" y="6165251"/>
              <a:ext cx="8583246" cy="4864719"/>
            </p:xfrm>
            <a:graphic>
              <a:graphicData uri="http://schemas.openxmlformats.org/drawingml/2006/table">
                <a:tbl>
                  <a:tblPr firstRow="1" bandRow="1">
                    <a:tableStyleId>{5940675A-B579-460E-94D1-54222C63F5DA}</a:tableStyleId>
                  </a:tblPr>
                  <a:tblGrid>
                    <a:gridCol w="2452356">
                      <a:extLst>
                        <a:ext uri="{9D8B030D-6E8A-4147-A177-3AD203B41FA5}">
                          <a16:colId xmlns:a16="http://schemas.microsoft.com/office/drawing/2014/main" val="1376492509"/>
                        </a:ext>
                      </a:extLst>
                    </a:gridCol>
                    <a:gridCol w="613089">
                      <a:extLst>
                        <a:ext uri="{9D8B030D-6E8A-4147-A177-3AD203B41FA5}">
                          <a16:colId xmlns:a16="http://schemas.microsoft.com/office/drawing/2014/main" val="509759431"/>
                        </a:ext>
                      </a:extLst>
                    </a:gridCol>
                    <a:gridCol w="1226178">
                      <a:extLst>
                        <a:ext uri="{9D8B030D-6E8A-4147-A177-3AD203B41FA5}">
                          <a16:colId xmlns:a16="http://schemas.microsoft.com/office/drawing/2014/main" val="2669019750"/>
                        </a:ext>
                      </a:extLst>
                    </a:gridCol>
                    <a:gridCol w="2452356">
                      <a:extLst>
                        <a:ext uri="{9D8B030D-6E8A-4147-A177-3AD203B41FA5}">
                          <a16:colId xmlns:a16="http://schemas.microsoft.com/office/drawing/2014/main" val="1344444581"/>
                        </a:ext>
                      </a:extLst>
                    </a:gridCol>
                    <a:gridCol w="613089">
                      <a:extLst>
                        <a:ext uri="{9D8B030D-6E8A-4147-A177-3AD203B41FA5}">
                          <a16:colId xmlns:a16="http://schemas.microsoft.com/office/drawing/2014/main" val="1773195097"/>
                        </a:ext>
                      </a:extLst>
                    </a:gridCol>
                    <a:gridCol w="1226178">
                      <a:extLst>
                        <a:ext uri="{9D8B030D-6E8A-4147-A177-3AD203B41FA5}">
                          <a16:colId xmlns:a16="http://schemas.microsoft.com/office/drawing/2014/main" val="3256739129"/>
                        </a:ext>
                      </a:extLst>
                    </a:gridCol>
                  </a:tblGrid>
                  <a:tr h="457200">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شقة</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hMerge="1">
                      <a:txBody>
                        <a:bodyPr/>
                        <a:lstStyle/>
                        <a:p>
                          <a:endParaRPr lang="en-GB" dirty="0"/>
                        </a:p>
                      </a:txBody>
                      <a:tcPr/>
                    </a:tc>
                    <a:extLst>
                      <a:ext uri="{0D108BD9-81ED-4DB2-BD59-A6C34878D82A}">
                        <a16:rowId xmlns:a16="http://schemas.microsoft.com/office/drawing/2014/main" val="1813762016"/>
                      </a:ext>
                    </a:extLst>
                  </a:tr>
                  <a:tr h="457200">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الرياض</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2000" dirty="0">
                            <a:solidFill>
                              <a:schemeClr val="bg1"/>
                            </a:solidFill>
                          </a:endParaRPr>
                        </a:p>
                      </a:txBody>
                      <a:tcPr>
                        <a:solidFill>
                          <a:srgbClr val="CFA240"/>
                        </a:solidFill>
                      </a:tcPr>
                    </a:tc>
                    <a:tc hMerge="1">
                      <a:txBody>
                        <a:bodyPr/>
                        <a:lstStyle/>
                        <a:p>
                          <a:endParaRPr lang="en-GB" dirty="0"/>
                        </a:p>
                      </a:txBody>
                      <a:tcPr/>
                    </a:tc>
                    <a:extLst>
                      <a:ext uri="{0D108BD9-81ED-4DB2-BD59-A6C34878D82A}">
                        <a16:rowId xmlns:a16="http://schemas.microsoft.com/office/drawing/2014/main" val="1404901102"/>
                      </a:ext>
                    </a:extLst>
                  </a:tr>
                  <a:tr h="457200">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dirty="0">
                              <a:solidFill>
                                <a:schemeClr val="dk1"/>
                              </a:solidFill>
                              <a:latin typeface="DIN NEXT™ ARABIC LIGHT" panose="020B0303020203050203" pitchFamily="34" charset="-78"/>
                              <a:cs typeface="DIN NEXT™ ARABIC LIGHT" panose="020B0303020203050203" pitchFamily="34" charset="-78"/>
                              <a:sym typeface="Roboto"/>
                            </a:rPr>
                            <a:t>860001437919</a:t>
                          </a:r>
                          <a:endParaRPr lang="ar-SA"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الصك</a:t>
                          </a:r>
                          <a:endParaRPr lang="en-GB" sz="2000" dirty="0">
                            <a:solidFill>
                              <a:schemeClr val="bg1"/>
                            </a:solidFill>
                          </a:endParaRPr>
                        </a:p>
                      </a:txBody>
                      <a:tcPr>
                        <a:solidFill>
                          <a:srgbClr val="CFA240"/>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النرجس</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الحي</a:t>
                          </a:r>
                          <a:endParaRPr lang="en-GB" sz="2000" dirty="0">
                            <a:solidFill>
                              <a:schemeClr val="bg1"/>
                            </a:solidFill>
                          </a:endParaRPr>
                        </a:p>
                      </a:txBody>
                      <a:tcPr>
                        <a:solidFill>
                          <a:srgbClr val="CFA240"/>
                        </a:solidFill>
                      </a:tcPr>
                    </a:tc>
                    <a:tc hMerge="1">
                      <a:txBody>
                        <a:bodyPr/>
                        <a:lstStyle/>
                        <a:p>
                          <a:endParaRPr lang="en-GB" dirty="0"/>
                        </a:p>
                      </a:txBody>
                      <a:tcPr/>
                    </a:tc>
                    <a:extLst>
                      <a:ext uri="{0D108BD9-81ED-4DB2-BD59-A6C34878D82A}">
                        <a16:rowId xmlns:a16="http://schemas.microsoft.com/office/drawing/2014/main" val="2003004005"/>
                      </a:ext>
                    </a:extLst>
                  </a:tr>
                  <a:tr h="534988">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kern="1200" dirty="0">
                              <a:solidFill>
                                <a:schemeClr val="tx1"/>
                              </a:solidFill>
                              <a:latin typeface="DIN NEXT™ ARABIC LIGHT" panose="020B0303020203050203" pitchFamily="34" charset="-78"/>
                              <a:ea typeface="+mn-ea"/>
                              <a:cs typeface="DIN NEXT™ ARABIC LIGHT" panose="020B0303020203050203" pitchFamily="34" charset="-78"/>
                            </a:rPr>
                            <a:t>40,000 ريال</a:t>
                          </a: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مبلغ الدخول </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hMerge="1">
                      <a:txBody>
                        <a:bodyPr/>
                        <a:lstStyle/>
                        <a:p>
                          <a:endParaRPr lang="en-GB" dirty="0"/>
                        </a:p>
                      </a:txBody>
                      <a:tcPr/>
                    </a:tc>
                    <a:tc>
                      <a:txBody>
                        <a:bodyPr/>
                        <a:lstStyle/>
                        <a:p>
                          <a:pPr algn="ctr"/>
                          <a:r>
                            <a:rPr lang="ar-SA" sz="2400" kern="1200" dirty="0">
                              <a:solidFill>
                                <a:schemeClr val="tx1"/>
                              </a:solidFill>
                              <a:latin typeface="DIN NEXT™ ARABIC LIGHT" panose="020B0303020203050203" pitchFamily="34" charset="-78"/>
                              <a:ea typeface="+mn-ea"/>
                              <a:cs typeface="DIN NEXT™ ARABIC LIGHT" panose="020B0303020203050203" pitchFamily="34" charset="-78"/>
                            </a:rPr>
                            <a:t>94.05</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endParaRPr lang="en-US"/>
                        </a:p>
                      </a:txBody>
                      <a:tcPr>
                        <a:blipFill>
                          <a:blip r:embed="rId2"/>
                          <a:stretch>
                            <a:fillRect l="-366887" t="-263636" r="-993" b="-578409"/>
                          </a:stretch>
                        </a:blipFill>
                      </a:tcPr>
                    </a:tc>
                    <a:tc hMerge="1">
                      <a:txBody>
                        <a:bodyPr/>
                        <a:lstStyle/>
                        <a:p>
                          <a:endParaRPr lang="en-GB" dirty="0"/>
                        </a:p>
                      </a:txBody>
                      <a:tcPr/>
                    </a:tc>
                    <a:extLst>
                      <a:ext uri="{0D108BD9-81ED-4DB2-BD59-A6C34878D82A}">
                        <a16:rowId xmlns:a16="http://schemas.microsoft.com/office/drawing/2014/main" val="1531145036"/>
                      </a:ext>
                    </a:extLst>
                  </a:tr>
                  <a:tr h="428291">
                    <a:tc gridSpan="6">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54258163"/>
                      </a:ext>
                    </a:extLst>
                  </a:tr>
                  <a:tr h="518160">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الاطوال</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rgbClr val="CFA240"/>
                        </a:solidFill>
                      </a:tcPr>
                    </a:tc>
                    <a:tc hMerge="1">
                      <a:txBody>
                        <a:bodyPr/>
                        <a:lstStyle/>
                        <a:p>
                          <a:endParaRPr lang="en-GB" dirty="0"/>
                        </a:p>
                      </a:txBody>
                      <a:tcPr/>
                    </a:tc>
                    <a:tc hMerge="1">
                      <a:txBody>
                        <a:bodyPr/>
                        <a:lstStyle/>
                        <a:p>
                          <a:endParaRPr lang="en-GB" dirty="0"/>
                        </a:p>
                      </a:txBody>
                      <a:tcPr/>
                    </a:tc>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الحدود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rgbClr val="CFA240"/>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24455502"/>
                      </a:ext>
                    </a:extLst>
                  </a:tr>
                  <a:tr h="640080">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8.55</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منور 4 و ممر ومصعد والوحدة رقم أ/4</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extLst>
                      <a:ext uri="{0D108BD9-81ED-4DB2-BD59-A6C34878D82A}">
                        <a16:rowId xmlns:a16="http://schemas.microsoft.com/office/drawing/2014/main" val="3502801415"/>
                      </a:ext>
                    </a:extLst>
                  </a:tr>
                  <a:tr h="457200">
                    <a:tc gridSpan="2">
                      <a:txBody>
                        <a:bodyPr/>
                        <a:lstStyle/>
                        <a:p>
                          <a:pPr algn="ctr"/>
                          <a:r>
                            <a:rPr lang="ar-SA" sz="1800" dirty="0">
                              <a:latin typeface="DIN NEXT™ ARABIC LIGHT" panose="020B0303020203050203" pitchFamily="34" charset="-78"/>
                              <a:cs typeface="DIN NEXT™ ARABIC LIGHT" panose="020B0303020203050203" pitchFamily="34" charset="-78"/>
                            </a:rPr>
                            <a:t>11.55</a:t>
                          </a:r>
                          <a:endParaRPr lang="en-GB" dirty="0"/>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ارتداد 1 ثم شارع عرض 36 م</a:t>
                          </a:r>
                          <a:endParaRPr lang="en-GB" sz="1800" dirty="0">
                            <a:latin typeface="DIN NEXT™ ARABIC LIGHT" panose="020B0303020203050203" pitchFamily="34" charset="-78"/>
                            <a:cs typeface="DIN NEXT™ ARABIC LIGHT" panose="020B0303020203050203" pitchFamily="34" charset="-78"/>
                          </a:endParaRP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extLst>
                      <a:ext uri="{0D108BD9-81ED-4DB2-BD59-A6C34878D82A}">
                        <a16:rowId xmlns:a16="http://schemas.microsoft.com/office/drawing/2014/main" val="3358945515"/>
                      </a:ext>
                    </a:extLst>
                  </a:tr>
                  <a:tr h="457200">
                    <a:tc gridSpan="2">
                      <a:txBody>
                        <a:bodyPr/>
                        <a:lstStyle/>
                        <a:p>
                          <a:pPr algn="ctr"/>
                          <a:r>
                            <a:rPr lang="ar-SA" sz="1800" dirty="0">
                              <a:latin typeface="DIN NEXT™ ARABIC LIGHT" panose="020B0303020203050203" pitchFamily="34" charset="-78"/>
                              <a:cs typeface="DIN NEXT™ ARABIC LIGHT" panose="020B0303020203050203" pitchFamily="34" charset="-78"/>
                            </a:rPr>
                            <a:t>11</a:t>
                          </a:r>
                          <a:endParaRPr lang="en-GB" dirty="0"/>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ارتداد 1 ثم القطعة رقم 6011 </a:t>
                          </a:r>
                          <a:endParaRPr lang="en-GB" sz="1800" dirty="0">
                            <a:latin typeface="DIN NEXT™ ARABIC LIGHT" panose="020B0303020203050203" pitchFamily="34" charset="-78"/>
                            <a:cs typeface="DIN NEXT™ ARABIC LIGHT" panose="020B0303020203050203" pitchFamily="34" charset="-78"/>
                          </a:endParaRP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extLst>
                      <a:ext uri="{0D108BD9-81ED-4DB2-BD59-A6C34878D82A}">
                        <a16:rowId xmlns:a16="http://schemas.microsoft.com/office/drawing/2014/main" val="3983549121"/>
                      </a:ext>
                    </a:extLst>
                  </a:tr>
                  <a:tr h="457200">
                    <a:tc gridSpan="2">
                      <a:txBody>
                        <a:bodyPr/>
                        <a:lstStyle/>
                        <a:p>
                          <a:pPr algn="ctr"/>
                          <a:r>
                            <a:rPr lang="ar-SA" dirty="0"/>
                            <a:t>11</a:t>
                          </a:r>
                          <a:endParaRPr lang="en-GB" dirty="0"/>
                        </a:p>
                      </a:txBody>
                      <a:tcPr/>
                    </a:tc>
                    <a:tc hMerge="1">
                      <a:txBody>
                        <a:bodyPr/>
                        <a:lstStyle/>
                        <a:p>
                          <a:endParaRPr lang="en-GB"/>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ممر</a:t>
                          </a:r>
                          <a:endParaRPr lang="en-GB" sz="1800" dirty="0">
                            <a:latin typeface="DIN NEXT™ ARABIC LIGHT" panose="020B0303020203050203" pitchFamily="34" charset="-78"/>
                            <a:cs typeface="DIN NEXT™ ARABIC LIGHT" panose="020B0303020203050203" pitchFamily="34" charset="-78"/>
                          </a:endParaRP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CFA240"/>
                        </a:solidFill>
                      </a:tcPr>
                    </a:tc>
                    <a:extLst>
                      <a:ext uri="{0D108BD9-81ED-4DB2-BD59-A6C34878D82A}">
                        <a16:rowId xmlns:a16="http://schemas.microsoft.com/office/drawing/2014/main" val="3325677726"/>
                      </a:ext>
                    </a:extLst>
                  </a:tr>
                </a:tbl>
              </a:graphicData>
            </a:graphic>
          </p:graphicFrame>
        </mc:Fallback>
      </mc:AlternateContent>
      <p:pic>
        <p:nvPicPr>
          <p:cNvPr id="10" name="Picture 9">
            <a:extLst>
              <a:ext uri="{FF2B5EF4-FFF2-40B4-BE49-F238E27FC236}">
                <a16:creationId xmlns:a16="http://schemas.microsoft.com/office/drawing/2014/main" id="{15377F0E-F8A8-97F2-B6AE-C13413CD41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9398" y="1498600"/>
            <a:ext cx="8255002" cy="4521732"/>
          </a:xfrm>
          <a:prstGeom prst="rect">
            <a:avLst/>
          </a:prstGeom>
        </p:spPr>
      </p:pic>
      <p:pic>
        <p:nvPicPr>
          <p:cNvPr id="2" name="صورة 1">
            <a:extLst>
              <a:ext uri="{FF2B5EF4-FFF2-40B4-BE49-F238E27FC236}">
                <a16:creationId xmlns:a16="http://schemas.microsoft.com/office/drawing/2014/main" id="{C57A1187-997B-2AE2-A566-C699F36042B4}"/>
              </a:ext>
            </a:extLst>
          </p:cNvPr>
          <p:cNvPicPr>
            <a:picLocks noChangeAspect="1"/>
          </p:cNvPicPr>
          <p:nvPr/>
        </p:nvPicPr>
        <p:blipFill>
          <a:blip r:embed="rId4"/>
          <a:stretch>
            <a:fillRect/>
          </a:stretch>
        </p:blipFill>
        <p:spPr>
          <a:xfrm>
            <a:off x="2102485" y="1025019"/>
            <a:ext cx="2395936" cy="2761727"/>
          </a:xfrm>
          <a:prstGeom prst="rect">
            <a:avLst/>
          </a:prstGeom>
        </p:spPr>
      </p:pic>
    </p:spTree>
    <p:extLst>
      <p:ext uri="{BB962C8B-B14F-4D97-AF65-F5344CB8AC3E}">
        <p14:creationId xmlns:p14="http://schemas.microsoft.com/office/powerpoint/2010/main" val="2428036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ppled surface of water close-up">
            <a:extLst>
              <a:ext uri="{FF2B5EF4-FFF2-40B4-BE49-F238E27FC236}">
                <a16:creationId xmlns:a16="http://schemas.microsoft.com/office/drawing/2014/main" id="{20CAA5C6-9366-F770-7A0A-ED20820283A3}"/>
              </a:ext>
            </a:extLst>
          </p:cNvPr>
          <p:cNvPicPr>
            <a:picLocks/>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000000" cy="11160000"/>
          </a:xfrm>
          <a:prstGeom prst="rect">
            <a:avLst/>
          </a:prstGeom>
        </p:spPr>
      </p:pic>
      <p:pic>
        <p:nvPicPr>
          <p:cNvPr id="3" name="Picture 2">
            <a:extLst>
              <a:ext uri="{FF2B5EF4-FFF2-40B4-BE49-F238E27FC236}">
                <a16:creationId xmlns:a16="http://schemas.microsoft.com/office/drawing/2014/main" id="{F1BD3390-FB4B-4A3C-614A-6CBFF34178DA}"/>
              </a:ext>
            </a:extLst>
          </p:cNvPr>
          <p:cNvPicPr>
            <a:picLocks noChangeAspect="1"/>
          </p:cNvPicPr>
          <p:nvPr/>
        </p:nvPicPr>
        <p:blipFill>
          <a:blip r:embed="rId3"/>
          <a:stretch>
            <a:fillRect/>
          </a:stretch>
        </p:blipFill>
        <p:spPr>
          <a:xfrm>
            <a:off x="0" y="14729"/>
            <a:ext cx="8999538" cy="11094153"/>
          </a:xfrm>
          <a:prstGeom prst="rect">
            <a:avLst/>
          </a:prstGeom>
        </p:spPr>
      </p:pic>
      <p:pic>
        <p:nvPicPr>
          <p:cNvPr id="6" name="Picture 5">
            <a:extLst>
              <a:ext uri="{FF2B5EF4-FFF2-40B4-BE49-F238E27FC236}">
                <a16:creationId xmlns:a16="http://schemas.microsoft.com/office/drawing/2014/main" id="{4E9A4EC8-2512-DC21-05F2-98ABCF127144}"/>
              </a:ext>
            </a:extLst>
          </p:cNvPr>
          <p:cNvPicPr>
            <a:picLocks noChangeAspect="1"/>
          </p:cNvPicPr>
          <p:nvPr/>
        </p:nvPicPr>
        <p:blipFill>
          <a:blip r:embed="rId4"/>
          <a:stretch>
            <a:fillRect/>
          </a:stretch>
        </p:blipFill>
        <p:spPr>
          <a:xfrm>
            <a:off x="16800" y="-1"/>
            <a:ext cx="8965937" cy="11123613"/>
          </a:xfrm>
          <a:prstGeom prst="rect">
            <a:avLst/>
          </a:prstGeom>
        </p:spPr>
      </p:pic>
      <p:graphicFrame>
        <p:nvGraphicFramePr>
          <p:cNvPr id="4" name="Table 3">
            <a:extLst>
              <a:ext uri="{FF2B5EF4-FFF2-40B4-BE49-F238E27FC236}">
                <a16:creationId xmlns:a16="http://schemas.microsoft.com/office/drawing/2014/main" id="{AB6DA7D4-9928-FA24-6740-A62C6F96003B}"/>
              </a:ext>
            </a:extLst>
          </p:cNvPr>
          <p:cNvGraphicFramePr>
            <a:graphicFrameLocks noGrp="1"/>
          </p:cNvGraphicFramePr>
          <p:nvPr/>
        </p:nvGraphicFramePr>
        <p:xfrm>
          <a:off x="2754888" y="284127"/>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المعالم</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القريبة</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5" name="Picture 4" descr="A black and white image of a building&#10;&#10;AI-generated content may be incorrect.">
            <a:extLst>
              <a:ext uri="{FF2B5EF4-FFF2-40B4-BE49-F238E27FC236}">
                <a16:creationId xmlns:a16="http://schemas.microsoft.com/office/drawing/2014/main" id="{9A575906-5AFD-FA04-5821-9435F0925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6435" y="4516930"/>
            <a:ext cx="1041132" cy="914942"/>
          </a:xfrm>
          <a:prstGeom prst="rect">
            <a:avLst/>
          </a:prstGeom>
        </p:spPr>
      </p:pic>
      <p:graphicFrame>
        <p:nvGraphicFramePr>
          <p:cNvPr id="8" name="Table 7">
            <a:extLst>
              <a:ext uri="{FF2B5EF4-FFF2-40B4-BE49-F238E27FC236}">
                <a16:creationId xmlns:a16="http://schemas.microsoft.com/office/drawing/2014/main" id="{BECE4808-664E-366E-0018-5583B085071F}"/>
              </a:ext>
            </a:extLst>
          </p:cNvPr>
          <p:cNvGraphicFramePr>
            <a:graphicFrameLocks noGrp="1"/>
          </p:cNvGraphicFramePr>
          <p:nvPr/>
        </p:nvGraphicFramePr>
        <p:xfrm>
          <a:off x="401602" y="6131103"/>
          <a:ext cx="8342604" cy="4400278"/>
        </p:xfrm>
        <a:graphic>
          <a:graphicData uri="http://schemas.openxmlformats.org/drawingml/2006/table">
            <a:tbl>
              <a:tblPr firstRow="1" bandRow="1">
                <a:tableStyleId>{5940675A-B579-460E-94D1-54222C63F5DA}</a:tableStyleId>
              </a:tblPr>
              <a:tblGrid>
                <a:gridCol w="1134674">
                  <a:extLst>
                    <a:ext uri="{9D8B030D-6E8A-4147-A177-3AD203B41FA5}">
                      <a16:colId xmlns:a16="http://schemas.microsoft.com/office/drawing/2014/main" val="1045971106"/>
                    </a:ext>
                  </a:extLst>
                </a:gridCol>
                <a:gridCol w="4988134">
                  <a:extLst>
                    <a:ext uri="{9D8B030D-6E8A-4147-A177-3AD203B41FA5}">
                      <a16:colId xmlns:a16="http://schemas.microsoft.com/office/drawing/2014/main" val="2116832253"/>
                    </a:ext>
                  </a:extLst>
                </a:gridCol>
                <a:gridCol w="2219796">
                  <a:extLst>
                    <a:ext uri="{9D8B030D-6E8A-4147-A177-3AD203B41FA5}">
                      <a16:colId xmlns:a16="http://schemas.microsoft.com/office/drawing/2014/main" val="1602128464"/>
                    </a:ext>
                  </a:extLst>
                </a:gridCol>
              </a:tblGrid>
              <a:tr h="964906">
                <a:tc>
                  <a:txBody>
                    <a:bodyPr/>
                    <a:lstStyle/>
                    <a:p>
                      <a:pPr algn="ctr" rtl="1"/>
                      <a:r>
                        <a:rPr lang="ar-SA" sz="2400" dirty="0">
                          <a:latin typeface="DIN NEXT™ ARABIC LIGHT" panose="020B0303020203050203" pitchFamily="34" charset="-78"/>
                          <a:cs typeface="DIN NEXT™ ARABIC LIGHT" panose="020B0303020203050203" pitchFamily="34" charset="-78"/>
                        </a:rPr>
                        <a:t>250 م</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طريق الامير فيصل بن بندر بن عبدالعزيز</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99469063"/>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400 م</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شارع عثمان بن عفان</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210341508"/>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200 م</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شركة سهول لبيع اللحوم </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3971655733"/>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150 م</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مدرسة الموسوعة الرقمية الاهلية</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4289148928"/>
                  </a:ext>
                </a:extLst>
              </a:tr>
            </a:tbl>
          </a:graphicData>
        </a:graphic>
      </p:graphicFrame>
      <p:pic>
        <p:nvPicPr>
          <p:cNvPr id="11" name="Picture Placeholder 4" descr="A screenshot of a computer&#10;&#10;Description automatically generated">
            <a:extLst>
              <a:ext uri="{FF2B5EF4-FFF2-40B4-BE49-F238E27FC236}">
                <a16:creationId xmlns:a16="http://schemas.microsoft.com/office/drawing/2014/main" id="{20D03936-AF96-29F6-4EFF-2EDFE90663B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rcRect l="18127" t="10553" r="23382" b="9084"/>
          <a:stretch/>
        </p:blipFill>
        <p:spPr>
          <a:xfrm>
            <a:off x="2406316" y="1158889"/>
            <a:ext cx="6359631" cy="4753305"/>
          </a:xfrm>
          <a:prstGeom prst="rect">
            <a:avLst/>
          </a:prstGeom>
          <a:ln>
            <a:solidFill>
              <a:schemeClr val="dk1"/>
            </a:solidFill>
          </a:ln>
        </p:spPr>
      </p:pic>
      <p:pic>
        <p:nvPicPr>
          <p:cNvPr id="14" name="Picture 13" descr="A qr code with a green logo&#10;&#10;Description automatically generated">
            <a:extLst>
              <a:ext uri="{FF2B5EF4-FFF2-40B4-BE49-F238E27FC236}">
                <a16:creationId xmlns:a16="http://schemas.microsoft.com/office/drawing/2014/main" id="{01B5F323-F237-C1BA-96B5-728FEE7500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0134" y="3857807"/>
            <a:ext cx="1626966" cy="1626966"/>
          </a:xfrm>
          <a:prstGeom prst="rect">
            <a:avLst/>
          </a:prstGeom>
        </p:spPr>
      </p:pic>
      <p:pic>
        <p:nvPicPr>
          <p:cNvPr id="16" name="Graphic 15" descr="City with solid fill">
            <a:extLst>
              <a:ext uri="{FF2B5EF4-FFF2-40B4-BE49-F238E27FC236}">
                <a16:creationId xmlns:a16="http://schemas.microsoft.com/office/drawing/2014/main" id="{9426D657-017C-2337-3462-3F06564451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77754" y="8339212"/>
            <a:ext cx="914400" cy="914400"/>
          </a:xfrm>
          <a:prstGeom prst="rect">
            <a:avLst/>
          </a:prstGeom>
        </p:spPr>
      </p:pic>
      <p:pic>
        <p:nvPicPr>
          <p:cNvPr id="20" name="Graphic 19" descr="Fork In Road with solid fill">
            <a:extLst>
              <a:ext uri="{FF2B5EF4-FFF2-40B4-BE49-F238E27FC236}">
                <a16:creationId xmlns:a16="http://schemas.microsoft.com/office/drawing/2014/main" id="{FB50E68F-62EB-E1BD-A666-AF5258966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82372" y="6138894"/>
            <a:ext cx="914400" cy="914400"/>
          </a:xfrm>
          <a:prstGeom prst="rect">
            <a:avLst/>
          </a:prstGeom>
        </p:spPr>
      </p:pic>
      <p:pic>
        <p:nvPicPr>
          <p:cNvPr id="22" name="Graphic 21" descr="Road with solid fill">
            <a:extLst>
              <a:ext uri="{FF2B5EF4-FFF2-40B4-BE49-F238E27FC236}">
                <a16:creationId xmlns:a16="http://schemas.microsoft.com/office/drawing/2014/main" id="{2DD9C8E8-5D85-AC37-23F3-D7CF7E0938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82372" y="7162909"/>
            <a:ext cx="914400" cy="914400"/>
          </a:xfrm>
          <a:prstGeom prst="rect">
            <a:avLst/>
          </a:prstGeom>
        </p:spPr>
      </p:pic>
      <p:pic>
        <p:nvPicPr>
          <p:cNvPr id="24" name="Graphic 23" descr="Books with solid fill">
            <a:extLst>
              <a:ext uri="{FF2B5EF4-FFF2-40B4-BE49-F238E27FC236}">
                <a16:creationId xmlns:a16="http://schemas.microsoft.com/office/drawing/2014/main" id="{BBA62734-9443-F3AD-5C60-3F660CA69B5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01817" y="9491020"/>
            <a:ext cx="914400" cy="914400"/>
          </a:xfrm>
          <a:prstGeom prst="rect">
            <a:avLst/>
          </a:prstGeom>
        </p:spPr>
      </p:pic>
    </p:spTree>
    <p:extLst>
      <p:ext uri="{BB962C8B-B14F-4D97-AF65-F5344CB8AC3E}">
        <p14:creationId xmlns:p14="http://schemas.microsoft.com/office/powerpoint/2010/main" val="295572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2164AD-DE2A-21C1-F62C-54FFE9C86A8C}"/>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B2BF924-D4CE-BE91-FD43-DF2FAA76C0FC}"/>
              </a:ext>
            </a:extLst>
          </p:cNvPr>
          <p:cNvPicPr>
            <a:picLocks noChangeAspect="1"/>
          </p:cNvPicPr>
          <p:nvPr/>
        </p:nvPicPr>
        <p:blipFill>
          <a:blip r:embed="rId2"/>
          <a:stretch>
            <a:fillRect/>
          </a:stretch>
        </p:blipFill>
        <p:spPr>
          <a:xfrm>
            <a:off x="16800" y="-1"/>
            <a:ext cx="8965937" cy="11123613"/>
          </a:xfrm>
          <a:prstGeom prst="rect">
            <a:avLst/>
          </a:prstGeom>
        </p:spPr>
      </p:pic>
      <p:graphicFrame>
        <p:nvGraphicFramePr>
          <p:cNvPr id="4" name="Table 3">
            <a:extLst>
              <a:ext uri="{FF2B5EF4-FFF2-40B4-BE49-F238E27FC236}">
                <a16:creationId xmlns:a16="http://schemas.microsoft.com/office/drawing/2014/main" id="{3F12057D-FEFB-E944-AEA3-0C381D351624}"/>
              </a:ext>
            </a:extLst>
          </p:cNvPr>
          <p:cNvGraphicFramePr>
            <a:graphicFrameLocks noGrp="1"/>
          </p:cNvGraphicFramePr>
          <p:nvPr/>
        </p:nvGraphicFramePr>
        <p:xfrm>
          <a:off x="1402338" y="71726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ctr" defTabSz="914400" rtl="1" eaLnBrk="1" latinLnBrk="0" hangingPunct="1"/>
                      <a:r>
                        <a:rPr lang="ar-SA" sz="4400" b="1" kern="1200" dirty="0">
                          <a:solidFill>
                            <a:schemeClr val="tx1"/>
                          </a:solidFill>
                          <a:latin typeface="DIN NEXT™ ARABIC LIGHT" panose="020B0303020203050203" pitchFamily="34" charset="-78"/>
                          <a:ea typeface="+mn-ea"/>
                          <a:cs typeface="DIN NEXT™ ARABIC LIGHT" panose="020B0303020203050203" pitchFamily="34" charset="-78"/>
                        </a:rPr>
                        <a:t>ختاما</a:t>
                      </a:r>
                      <a:endParaRPr lang="en-GB" sz="4400" b="1"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5" name="Google Shape;607;p35">
            <a:extLst>
              <a:ext uri="{FF2B5EF4-FFF2-40B4-BE49-F238E27FC236}">
                <a16:creationId xmlns:a16="http://schemas.microsoft.com/office/drawing/2014/main" id="{78C3A3E4-2689-F5B5-E2CB-A072066B0C83}"/>
              </a:ext>
            </a:extLst>
          </p:cNvPr>
          <p:cNvSpPr/>
          <p:nvPr/>
        </p:nvSpPr>
        <p:spPr>
          <a:xfrm>
            <a:off x="742950" y="2552700"/>
            <a:ext cx="7413389" cy="4229100"/>
          </a:xfrm>
          <a:prstGeom prst="roundRect">
            <a:avLst>
              <a:gd name="adj" fmla="val 625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ctr" rtl="1"/>
            <a:r>
              <a:rPr lang="ar-SA" sz="3200" dirty="0">
                <a:latin typeface="DIN NEXT™ ARABIC LIGHT" panose="020B0303020203050203" pitchFamily="34" charset="-78"/>
                <a:cs typeface="DIN NEXT™ ARABIC LIGHT" panose="020B0303020203050203" pitchFamily="34" charset="-78"/>
              </a:rPr>
              <a:t>نحمد الله وتوفيقه على أن تم بيع الوحدة السكنية في مزاد الصفوة و نشكر كل من ساهم في إنجاح المزاد كما نرجو ان يكون</a:t>
            </a:r>
          </a:p>
          <a:p>
            <a:pPr algn="ctr" rtl="1"/>
            <a:r>
              <a:rPr lang="ar-SA" sz="3200" dirty="0">
                <a:latin typeface="DIN NEXT™ ARABIC LIGHT" panose="020B0303020203050203" pitchFamily="34" charset="-78"/>
                <a:cs typeface="DIN NEXT™ ARABIC LIGHT" panose="020B0303020203050203" pitchFamily="34" charset="-78"/>
              </a:rPr>
              <a:t> هذا التقرير قد حقق الهدف </a:t>
            </a:r>
          </a:p>
          <a:p>
            <a:pPr algn="ctr" rtl="1"/>
            <a:r>
              <a:rPr lang="ar-SA" sz="3200" dirty="0">
                <a:latin typeface="DIN NEXT™ ARABIC LIGHT" panose="020B0303020203050203" pitchFamily="34" charset="-78"/>
                <a:cs typeface="DIN NEXT™ ARABIC LIGHT" panose="020B0303020203050203" pitchFamily="34" charset="-78"/>
              </a:rPr>
              <a:t>المرجو منه</a:t>
            </a:r>
          </a:p>
          <a:p>
            <a:pPr algn="ctr" rtl="1"/>
            <a:r>
              <a:rPr lang="ar-SA" sz="3200" dirty="0">
                <a:latin typeface="DIN NEXT™ ARABIC LIGHT" panose="020B0303020203050203" pitchFamily="34" charset="-78"/>
                <a:cs typeface="DIN NEXT™ ARABIC LIGHT" panose="020B0303020203050203" pitchFamily="34" charset="-78"/>
              </a:rPr>
              <a:t>والله ولي التوقيق</a:t>
            </a:r>
          </a:p>
        </p:txBody>
      </p:sp>
    </p:spTree>
    <p:extLst>
      <p:ext uri="{BB962C8B-B14F-4D97-AF65-F5344CB8AC3E}">
        <p14:creationId xmlns:p14="http://schemas.microsoft.com/office/powerpoint/2010/main" val="1665846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B125F6-9DB0-2DAE-14D5-A68B48E64024}"/>
              </a:ext>
            </a:extLst>
          </p:cNvPr>
          <p:cNvPicPr>
            <a:picLocks noChangeAspect="1"/>
          </p:cNvPicPr>
          <p:nvPr/>
        </p:nvPicPr>
        <p:blipFill>
          <a:blip r:embed="rId3"/>
          <a:stretch>
            <a:fillRect/>
          </a:stretch>
        </p:blipFill>
        <p:spPr>
          <a:xfrm>
            <a:off x="33601" y="-1"/>
            <a:ext cx="8965937" cy="11123613"/>
          </a:xfrm>
          <a:prstGeom prst="rect">
            <a:avLst/>
          </a:prstGeom>
        </p:spPr>
      </p:pic>
      <p:sp>
        <p:nvSpPr>
          <p:cNvPr id="32" name="Freeform 9">
            <a:extLst>
              <a:ext uri="{FF2B5EF4-FFF2-40B4-BE49-F238E27FC236}">
                <a16:creationId xmlns:a16="http://schemas.microsoft.com/office/drawing/2014/main" id="{7E8AE22C-AD4E-EA4D-7A35-CA72281F5931}"/>
              </a:ext>
            </a:extLst>
          </p:cNvPr>
          <p:cNvSpPr/>
          <p:nvPr/>
        </p:nvSpPr>
        <p:spPr>
          <a:xfrm>
            <a:off x="5111850" y="7146083"/>
            <a:ext cx="450579" cy="450579"/>
          </a:xfrm>
          <a:custGeom>
            <a:avLst/>
            <a:gdLst/>
            <a:ahLst/>
            <a:cxnLst/>
            <a:rect l="l" t="t" r="r" b="b"/>
            <a:pathLst>
              <a:path w="610416" h="610416">
                <a:moveTo>
                  <a:pt x="0" y="0"/>
                </a:moveTo>
                <a:lnTo>
                  <a:pt x="610416" y="0"/>
                </a:lnTo>
                <a:lnTo>
                  <a:pt x="610416" y="610415"/>
                </a:lnTo>
                <a:lnTo>
                  <a:pt x="0" y="6104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329"/>
          </a:p>
        </p:txBody>
      </p:sp>
      <p:sp>
        <p:nvSpPr>
          <p:cNvPr id="33" name="Freeform 10">
            <a:extLst>
              <a:ext uri="{FF2B5EF4-FFF2-40B4-BE49-F238E27FC236}">
                <a16:creationId xmlns:a16="http://schemas.microsoft.com/office/drawing/2014/main" id="{397D6117-BC0A-E435-F1AA-FA79A4075AA5}"/>
              </a:ext>
            </a:extLst>
          </p:cNvPr>
          <p:cNvSpPr/>
          <p:nvPr/>
        </p:nvSpPr>
        <p:spPr>
          <a:xfrm>
            <a:off x="6837635" y="7140843"/>
            <a:ext cx="450579" cy="450579"/>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329"/>
          </a:p>
        </p:txBody>
      </p:sp>
      <p:sp>
        <p:nvSpPr>
          <p:cNvPr id="34" name="Freeform 11">
            <a:extLst>
              <a:ext uri="{FF2B5EF4-FFF2-40B4-BE49-F238E27FC236}">
                <a16:creationId xmlns:a16="http://schemas.microsoft.com/office/drawing/2014/main" id="{9D580506-0D92-63D3-F6A9-28BA1AA6D922}"/>
              </a:ext>
            </a:extLst>
          </p:cNvPr>
          <p:cNvSpPr/>
          <p:nvPr/>
        </p:nvSpPr>
        <p:spPr>
          <a:xfrm>
            <a:off x="3382843" y="7137405"/>
            <a:ext cx="457610" cy="457610"/>
          </a:xfrm>
          <a:custGeom>
            <a:avLst/>
            <a:gdLst/>
            <a:ahLst/>
            <a:cxnLst/>
            <a:rect l="l" t="t" r="r" b="b"/>
            <a:pathLst>
              <a:path w="619941" h="619941">
                <a:moveTo>
                  <a:pt x="0" y="0"/>
                </a:moveTo>
                <a:lnTo>
                  <a:pt x="619941" y="0"/>
                </a:lnTo>
                <a:lnTo>
                  <a:pt x="619941" y="619940"/>
                </a:lnTo>
                <a:lnTo>
                  <a:pt x="0" y="61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329"/>
          </a:p>
        </p:txBody>
      </p:sp>
      <p:sp>
        <p:nvSpPr>
          <p:cNvPr id="35" name="Freeform 12">
            <a:extLst>
              <a:ext uri="{FF2B5EF4-FFF2-40B4-BE49-F238E27FC236}">
                <a16:creationId xmlns:a16="http://schemas.microsoft.com/office/drawing/2014/main" id="{A296C264-CF64-C6A6-88FE-E5801727835F}"/>
              </a:ext>
            </a:extLst>
          </p:cNvPr>
          <p:cNvSpPr/>
          <p:nvPr/>
        </p:nvSpPr>
        <p:spPr>
          <a:xfrm>
            <a:off x="1672137" y="7137686"/>
            <a:ext cx="460754" cy="450579"/>
          </a:xfrm>
          <a:custGeom>
            <a:avLst/>
            <a:gdLst/>
            <a:ahLst/>
            <a:cxnLst/>
            <a:rect l="l" t="t" r="r" b="b"/>
            <a:pathLst>
              <a:path w="624200" h="610416">
                <a:moveTo>
                  <a:pt x="0" y="0"/>
                </a:moveTo>
                <a:lnTo>
                  <a:pt x="624200" y="0"/>
                </a:lnTo>
                <a:lnTo>
                  <a:pt x="624200" y="610415"/>
                </a:lnTo>
                <a:lnTo>
                  <a:pt x="0" y="6104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329"/>
          </a:p>
        </p:txBody>
      </p:sp>
      <p:graphicFrame>
        <p:nvGraphicFramePr>
          <p:cNvPr id="38" name="Table 37">
            <a:extLst>
              <a:ext uri="{FF2B5EF4-FFF2-40B4-BE49-F238E27FC236}">
                <a16:creationId xmlns:a16="http://schemas.microsoft.com/office/drawing/2014/main" id="{69D24FC0-4043-0DCA-3B4E-18F7622EA091}"/>
              </a:ext>
            </a:extLst>
          </p:cNvPr>
          <p:cNvGraphicFramePr>
            <a:graphicFrameLocks noGrp="1"/>
          </p:cNvGraphicFramePr>
          <p:nvPr/>
        </p:nvGraphicFramePr>
        <p:xfrm>
          <a:off x="1039447" y="7342261"/>
          <a:ext cx="6884836" cy="649326"/>
        </p:xfrm>
        <a:graphic>
          <a:graphicData uri="http://schemas.openxmlformats.org/drawingml/2006/table">
            <a:tbl>
              <a:tblPr firstRow="1" bandRow="1">
                <a:tableStyleId>{2D5ABB26-0587-4C30-8999-92F81FD0307C}</a:tableStyleId>
              </a:tblPr>
              <a:tblGrid>
                <a:gridCol w="1721209">
                  <a:extLst>
                    <a:ext uri="{9D8B030D-6E8A-4147-A177-3AD203B41FA5}">
                      <a16:colId xmlns:a16="http://schemas.microsoft.com/office/drawing/2014/main" val="2742358049"/>
                    </a:ext>
                  </a:extLst>
                </a:gridCol>
                <a:gridCol w="1721209">
                  <a:extLst>
                    <a:ext uri="{9D8B030D-6E8A-4147-A177-3AD203B41FA5}">
                      <a16:colId xmlns:a16="http://schemas.microsoft.com/office/drawing/2014/main" val="1155047508"/>
                    </a:ext>
                  </a:extLst>
                </a:gridCol>
                <a:gridCol w="1721209">
                  <a:extLst>
                    <a:ext uri="{9D8B030D-6E8A-4147-A177-3AD203B41FA5}">
                      <a16:colId xmlns:a16="http://schemas.microsoft.com/office/drawing/2014/main" val="3595023420"/>
                    </a:ext>
                  </a:extLst>
                </a:gridCol>
                <a:gridCol w="1721209">
                  <a:extLst>
                    <a:ext uri="{9D8B030D-6E8A-4147-A177-3AD203B41FA5}">
                      <a16:colId xmlns:a16="http://schemas.microsoft.com/office/drawing/2014/main" val="986019157"/>
                    </a:ext>
                  </a:extLst>
                </a:gridCol>
              </a:tblGrid>
              <a:tr h="266846">
                <a:tc>
                  <a:txBody>
                    <a:bodyPr/>
                    <a:lstStyle/>
                    <a:p>
                      <a:endParaRPr lang="en-GB" sz="1300" dirty="0"/>
                    </a:p>
                  </a:txBody>
                  <a:tcPr marL="67497" marR="67497" marT="33748" marB="33748"/>
                </a:tc>
                <a:tc>
                  <a:txBody>
                    <a:bodyPr/>
                    <a:lstStyle/>
                    <a:p>
                      <a:endParaRPr lang="en-GB" sz="1300" dirty="0"/>
                    </a:p>
                  </a:txBody>
                  <a:tcPr marL="67497" marR="67497" marT="33748" marB="33748"/>
                </a:tc>
                <a:tc>
                  <a:txBody>
                    <a:bodyPr/>
                    <a:lstStyle/>
                    <a:p>
                      <a:endParaRPr lang="en-GB" sz="1300" dirty="0"/>
                    </a:p>
                  </a:txBody>
                  <a:tcPr marL="67497" marR="67497" marT="33748" marB="33748"/>
                </a:tc>
                <a:tc>
                  <a:txBody>
                    <a:bodyPr/>
                    <a:lstStyle/>
                    <a:p>
                      <a:endParaRPr lang="en-GB" sz="1300" dirty="0"/>
                    </a:p>
                  </a:txBody>
                  <a:tcPr marL="67497" marR="67497" marT="33748" marB="33748"/>
                </a:tc>
                <a:extLst>
                  <a:ext uri="{0D108BD9-81ED-4DB2-BD59-A6C34878D82A}">
                    <a16:rowId xmlns:a16="http://schemas.microsoft.com/office/drawing/2014/main" val="3286991423"/>
                  </a:ext>
                </a:extLst>
              </a:tr>
              <a:tr h="382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58774"/>
                          </a:solidFill>
                        </a:rPr>
                        <a:t>www.aceem.com</a:t>
                      </a:r>
                      <a:endParaRPr lang="en-US" sz="1000" kern="1200" dirty="0">
                        <a:solidFill>
                          <a:srgbClr val="058774"/>
                        </a:solidFill>
                        <a:latin typeface="+mn-lt"/>
                        <a:ea typeface="+mn-ea"/>
                        <a:cs typeface="+mn-cs"/>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58774"/>
                          </a:solidFill>
                        </a:rPr>
                        <a:t>info@aceem.com</a:t>
                      </a:r>
                      <a:endParaRPr lang="en-US" sz="1000" kern="1200" dirty="0">
                        <a:solidFill>
                          <a:srgbClr val="058774"/>
                        </a:solidFill>
                        <a:latin typeface="+mn-lt"/>
                        <a:ea typeface="+mn-ea"/>
                        <a:cs typeface="+mn-cs"/>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58774"/>
                          </a:solidFill>
                        </a:rPr>
                        <a:t>920034300</a:t>
                      </a:r>
                      <a:endParaRPr lang="en-GB" sz="1000" kern="1200" dirty="0">
                        <a:solidFill>
                          <a:srgbClr val="058774"/>
                        </a:solidFill>
                        <a:latin typeface="+mn-lt"/>
                        <a:ea typeface="+mn-ea"/>
                        <a:cs typeface="+mn-cs"/>
                      </a:endParaRPr>
                    </a:p>
                  </a:txBody>
                  <a:tcPr marL="67497" marR="67497" marT="33748" marB="33748" anchor="ctr"/>
                </a:tc>
                <a:tc>
                  <a:txBody>
                    <a:bodyPr/>
                    <a:lstStyle/>
                    <a:p>
                      <a:pPr algn="ctr">
                        <a:lnSpc>
                          <a:spcPct val="100000"/>
                        </a:lnSpc>
                      </a:pPr>
                      <a:r>
                        <a:rPr lang="en-US" sz="1000" kern="1200" dirty="0">
                          <a:solidFill>
                            <a:srgbClr val="058774"/>
                          </a:solidFill>
                        </a:rPr>
                        <a:t>Riyadh - king Abdulaziz read </a:t>
                      </a:r>
                    </a:p>
                    <a:p>
                      <a:pPr algn="ctr">
                        <a:lnSpc>
                          <a:spcPct val="100000"/>
                        </a:lnSpc>
                      </a:pPr>
                      <a:r>
                        <a:rPr lang="en-US" sz="1000" kern="1200" dirty="0">
                          <a:solidFill>
                            <a:srgbClr val="058774"/>
                          </a:solidFill>
                        </a:rPr>
                        <a:t>Al Ghdir Dist.</a:t>
                      </a:r>
                      <a:endParaRPr lang="en-US" sz="1000" kern="1200" dirty="0">
                        <a:solidFill>
                          <a:srgbClr val="058774"/>
                        </a:solidFill>
                        <a:latin typeface="+mn-lt"/>
                        <a:ea typeface="+mn-ea"/>
                        <a:cs typeface="+mn-cs"/>
                      </a:endParaRPr>
                    </a:p>
                  </a:txBody>
                  <a:tcPr marL="67497" marR="67497" marT="33748" marB="33748" anchor="ctr"/>
                </a:tc>
                <a:extLst>
                  <a:ext uri="{0D108BD9-81ED-4DB2-BD59-A6C34878D82A}">
                    <a16:rowId xmlns:a16="http://schemas.microsoft.com/office/drawing/2014/main" val="1284022442"/>
                  </a:ext>
                </a:extLst>
              </a:tr>
            </a:tbl>
          </a:graphicData>
        </a:graphic>
      </p:graphicFrame>
      <p:sp>
        <p:nvSpPr>
          <p:cNvPr id="2" name="TextBox 13">
            <a:extLst>
              <a:ext uri="{FF2B5EF4-FFF2-40B4-BE49-F238E27FC236}">
                <a16:creationId xmlns:a16="http://schemas.microsoft.com/office/drawing/2014/main" id="{B0B96F80-BC98-896B-BDE7-4D921FCF36D2}"/>
              </a:ext>
            </a:extLst>
          </p:cNvPr>
          <p:cNvSpPr txBox="1"/>
          <p:nvPr/>
        </p:nvSpPr>
        <p:spPr>
          <a:xfrm>
            <a:off x="1852739" y="3395617"/>
            <a:ext cx="5125011" cy="666849"/>
          </a:xfrm>
          <a:prstGeom prst="rect">
            <a:avLst/>
          </a:prstGeom>
        </p:spPr>
        <p:txBody>
          <a:bodyPr wrap="square" lIns="0" tIns="0" rIns="0" bIns="0" rtlCol="0" anchor="t">
            <a:spAutoFit/>
          </a:bodyPr>
          <a:lstStyle/>
          <a:p>
            <a:pPr algn="ctr">
              <a:lnSpc>
                <a:spcPts val="5198"/>
              </a:lnSpc>
            </a:pPr>
            <a:r>
              <a:rPr lang="ar-SA" sz="4429" dirty="0">
                <a:solidFill>
                  <a:srgbClr val="00B050"/>
                </a:solidFill>
                <a:latin typeface="DIN NEXT™ ARABIC HEAVY" panose="020B0903020203050203" pitchFamily="34" charset="-78"/>
                <a:cs typeface="DIN NEXT™ ARABIC HEAVY" panose="020B0903020203050203" pitchFamily="34" charset="-78"/>
              </a:rPr>
              <a:t>للتواصل معنا</a:t>
            </a:r>
            <a:endParaRPr lang="en-US" sz="4429" dirty="0">
              <a:solidFill>
                <a:srgbClr val="00B050"/>
              </a:solidFill>
              <a:latin typeface="DIN NEXT™ ARABIC HEAVY" panose="020B0903020203050203" pitchFamily="34" charset="-78"/>
              <a:cs typeface="DIN NEXT™ ARABIC HEAVY" panose="020B0903020203050203" pitchFamily="34" charset="-78"/>
            </a:endParaRPr>
          </a:p>
        </p:txBody>
      </p:sp>
      <p:pic>
        <p:nvPicPr>
          <p:cNvPr id="5" name="Picture 4" descr="A qr code on a white background&#10;&#10;Description automatically generated">
            <a:extLst>
              <a:ext uri="{FF2B5EF4-FFF2-40B4-BE49-F238E27FC236}">
                <a16:creationId xmlns:a16="http://schemas.microsoft.com/office/drawing/2014/main" id="{E24CC3A7-0DBF-35D6-0D54-F78F2F3B80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6041" y="4278084"/>
            <a:ext cx="2310580" cy="2310580"/>
          </a:xfrm>
          <a:prstGeom prst="rect">
            <a:avLst/>
          </a:prstGeom>
        </p:spPr>
      </p:pic>
    </p:spTree>
    <p:extLst>
      <p:ext uri="{BB962C8B-B14F-4D97-AF65-F5344CB8AC3E}">
        <p14:creationId xmlns:p14="http://schemas.microsoft.com/office/powerpoint/2010/main" val="2109989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1DF42-166E-D938-5DC0-A41B3A975A3B}"/>
              </a:ext>
            </a:extLst>
          </p:cNvPr>
          <p:cNvSpPr/>
          <p:nvPr/>
        </p:nvSpPr>
        <p:spPr>
          <a:xfrm>
            <a:off x="482600" y="457200"/>
            <a:ext cx="8001000" cy="1026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 name="Picture 9">
            <a:extLst>
              <a:ext uri="{FF2B5EF4-FFF2-40B4-BE49-F238E27FC236}">
                <a16:creationId xmlns:a16="http://schemas.microsoft.com/office/drawing/2014/main" id="{6CFA4E1D-6285-601E-14C2-997730645614}"/>
              </a:ext>
            </a:extLst>
          </p:cNvPr>
          <p:cNvPicPr>
            <a:picLocks noChangeAspect="1"/>
          </p:cNvPicPr>
          <p:nvPr/>
        </p:nvPicPr>
        <p:blipFill>
          <a:blip r:embed="rId2"/>
          <a:stretch>
            <a:fillRect/>
          </a:stretch>
        </p:blipFill>
        <p:spPr>
          <a:xfrm>
            <a:off x="152400" y="167129"/>
            <a:ext cx="8999538" cy="11094153"/>
          </a:xfrm>
          <a:prstGeom prst="rect">
            <a:avLst/>
          </a:prstGeom>
        </p:spPr>
      </p:pic>
      <p:pic>
        <p:nvPicPr>
          <p:cNvPr id="3" name="Picture 2" descr="Rippled surface of water close-up">
            <a:extLst>
              <a:ext uri="{FF2B5EF4-FFF2-40B4-BE49-F238E27FC236}">
                <a16:creationId xmlns:a16="http://schemas.microsoft.com/office/drawing/2014/main" id="{98D240FA-B953-3FA1-7FF1-4DBBFF4B01A7}"/>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0"/>
            <a:ext cx="9000000" cy="11160000"/>
          </a:xfrm>
          <a:prstGeom prst="rect">
            <a:avLst/>
          </a:prstGeom>
        </p:spPr>
      </p:pic>
      <p:pic>
        <p:nvPicPr>
          <p:cNvPr id="8" name="Picture 7">
            <a:extLst>
              <a:ext uri="{FF2B5EF4-FFF2-40B4-BE49-F238E27FC236}">
                <a16:creationId xmlns:a16="http://schemas.microsoft.com/office/drawing/2014/main" id="{B57A1EF6-123A-5B15-C322-B38C74BDD0F1}"/>
              </a:ext>
            </a:extLst>
          </p:cNvPr>
          <p:cNvPicPr>
            <a:picLocks noChangeAspect="1"/>
          </p:cNvPicPr>
          <p:nvPr/>
        </p:nvPicPr>
        <p:blipFill>
          <a:blip r:embed="rId2"/>
          <a:stretch>
            <a:fillRect/>
          </a:stretch>
        </p:blipFill>
        <p:spPr>
          <a:xfrm>
            <a:off x="0" y="14729"/>
            <a:ext cx="8999538" cy="11094153"/>
          </a:xfrm>
          <a:prstGeom prst="rect">
            <a:avLst/>
          </a:prstGeom>
        </p:spPr>
      </p:pic>
      <p:pic>
        <p:nvPicPr>
          <p:cNvPr id="12" name="Picture 11">
            <a:extLst>
              <a:ext uri="{FF2B5EF4-FFF2-40B4-BE49-F238E27FC236}">
                <a16:creationId xmlns:a16="http://schemas.microsoft.com/office/drawing/2014/main" id="{B1CD8B6E-9A61-02FE-431C-9F36D2589162}"/>
              </a:ext>
            </a:extLst>
          </p:cNvPr>
          <p:cNvPicPr>
            <a:picLocks noChangeAspect="1"/>
          </p:cNvPicPr>
          <p:nvPr/>
        </p:nvPicPr>
        <p:blipFill>
          <a:blip r:embed="rId4"/>
          <a:stretch>
            <a:fillRect/>
          </a:stretch>
        </p:blipFill>
        <p:spPr>
          <a:xfrm>
            <a:off x="16302" y="-1"/>
            <a:ext cx="8966933" cy="11123613"/>
          </a:xfrm>
          <a:prstGeom prst="rect">
            <a:avLst/>
          </a:prstGeom>
        </p:spPr>
      </p:pic>
      <p:sp>
        <p:nvSpPr>
          <p:cNvPr id="4" name="Freeform 6">
            <a:extLst>
              <a:ext uri="{FF2B5EF4-FFF2-40B4-BE49-F238E27FC236}">
                <a16:creationId xmlns:a16="http://schemas.microsoft.com/office/drawing/2014/main" id="{27BADB93-04B5-ADAB-7206-3C63A7025F31}"/>
              </a:ext>
            </a:extLst>
          </p:cNvPr>
          <p:cNvSpPr/>
          <p:nvPr/>
        </p:nvSpPr>
        <p:spPr>
          <a:xfrm>
            <a:off x="1047409" y="3219312"/>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r>
              <a:rPr lang="ar-SA" sz="3662" dirty="0">
                <a:solidFill>
                  <a:srgbClr val="022A3C"/>
                </a:solidFill>
                <a:latin typeface="DIN NEXT™ ARABIC ULTRALIGHT" panose="020B0203020203050203" pitchFamily="34" charset="-78"/>
                <a:cs typeface="DIN NEXT™ ARABIC ULTRALIGHT" panose="020B0203020203050203" pitchFamily="34" charset="-78"/>
              </a:rPr>
              <a:t>لمسيرة تمتد لسنوات في تقديم الخدمات العقارية  والمزادات</a:t>
            </a:r>
            <a:r>
              <a:rPr lang="en-GB" sz="3662" dirty="0">
                <a:solidFill>
                  <a:srgbClr val="022A3C"/>
                </a:solidFill>
                <a:latin typeface="DIN NEXT™ ARABIC ULTRALIGHT" panose="020B0203020203050203" pitchFamily="34" charset="-78"/>
                <a:cs typeface="DIN NEXT™ ARABIC ULTRALIGHT" panose="020B0203020203050203" pitchFamily="34" charset="-78"/>
              </a:rPr>
              <a:t> </a:t>
            </a:r>
            <a:r>
              <a:rPr lang="ar-SA" sz="3662" dirty="0">
                <a:solidFill>
                  <a:srgbClr val="022A3C"/>
                </a:solidFill>
                <a:latin typeface="DIN NEXT™ ARABIC ULTRALIGHT" panose="020B0203020203050203" pitchFamily="34" charset="-78"/>
                <a:cs typeface="DIN NEXT™ ARABIC ULTRALIGHT" panose="020B0203020203050203" pitchFamily="34" charset="-78"/>
              </a:rPr>
              <a:t>على مستوى المملكة لتسويق وبيع الأصول الثابتة والمنقولة, وبخبرات كوادرنا الوطنية المتميزة على مدار هذه الأعوام. أضافت شركة </a:t>
            </a:r>
            <a:r>
              <a:rPr lang="ar-SA" sz="3662" dirty="0" err="1">
                <a:solidFill>
                  <a:srgbClr val="022A3C"/>
                </a:solidFill>
                <a:latin typeface="DIN NEXT™ ARABIC ULTRALIGHT" panose="020B0203020203050203" pitchFamily="34" charset="-78"/>
                <a:cs typeface="DIN NEXT™ ARABIC ULTRALIGHT" panose="020B0203020203050203" pitchFamily="34" charset="-78"/>
              </a:rPr>
              <a:t>اكيم</a:t>
            </a:r>
            <a:r>
              <a:rPr lang="ar-SA" sz="3662" dirty="0">
                <a:solidFill>
                  <a:srgbClr val="022A3C"/>
                </a:solidFill>
                <a:latin typeface="DIN NEXT™ ARABIC ULTRALIGHT" panose="020B0203020203050203" pitchFamily="34" charset="-78"/>
                <a:cs typeface="DIN NEXT™ ARABIC ULTRALIGHT" panose="020B0203020203050203" pitchFamily="34" charset="-78"/>
              </a:rPr>
              <a:t> العقارية بصمات فارقة في عالم المزادات و ساهمت في ازدهارها وجعلها احدى أهم الأنشطة العقارية بالمملكة في الوقت الحالي</a:t>
            </a:r>
            <a:endParaRPr lang="en-GB" sz="3662" dirty="0">
              <a:solidFill>
                <a:srgbClr val="022A3C"/>
              </a:solidFill>
              <a:latin typeface="DIN NEXT™ ARABIC ULTRALIGHT" panose="020B0203020203050203" pitchFamily="34" charset="-78"/>
              <a:cs typeface="DIN NEXT™ ARABIC ULTRALIGHT" panose="020B0203020203050203" pitchFamily="34" charset="-78"/>
            </a:endParaRPr>
          </a:p>
        </p:txBody>
      </p:sp>
      <p:sp>
        <p:nvSpPr>
          <p:cNvPr id="6" name="Rectangle 5">
            <a:extLst>
              <a:ext uri="{FF2B5EF4-FFF2-40B4-BE49-F238E27FC236}">
                <a16:creationId xmlns:a16="http://schemas.microsoft.com/office/drawing/2014/main" id="{A9CAC320-8C32-1E61-7843-E9E757C1840F}"/>
              </a:ext>
            </a:extLst>
          </p:cNvPr>
          <p:cNvSpPr/>
          <p:nvPr/>
        </p:nvSpPr>
        <p:spPr>
          <a:xfrm>
            <a:off x="2984163" y="2158649"/>
            <a:ext cx="3650583" cy="6525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2000"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2000" dirty="0">
              <a:solidFill>
                <a:schemeClr val="bg1"/>
              </a:solidFill>
              <a:latin typeface="DIN NEXT™ ARABIC ULTRALIGHT" panose="020B0203020203050203" pitchFamily="34" charset="-78"/>
              <a:cs typeface="DIN NEXT™ ARABIC ULTRALIGHT" panose="020B0203020203050203" pitchFamily="34" charset="-78"/>
            </a:endParaRPr>
          </a:p>
        </p:txBody>
      </p:sp>
      <p:graphicFrame>
        <p:nvGraphicFramePr>
          <p:cNvPr id="7" name="Table 6">
            <a:extLst>
              <a:ext uri="{FF2B5EF4-FFF2-40B4-BE49-F238E27FC236}">
                <a16:creationId xmlns:a16="http://schemas.microsoft.com/office/drawing/2014/main" id="{91D7E9FC-6E99-4970-E34A-D9685446B1DB}"/>
              </a:ext>
            </a:extLst>
          </p:cNvPr>
          <p:cNvGraphicFramePr>
            <a:graphicFrameLocks noGrp="1"/>
          </p:cNvGraphicFramePr>
          <p:nvPr/>
        </p:nvGraphicFramePr>
        <p:xfrm>
          <a:off x="762000" y="9311557"/>
          <a:ext cx="7333051" cy="781491"/>
        </p:xfrm>
        <a:graphic>
          <a:graphicData uri="http://schemas.openxmlformats.org/drawingml/2006/table">
            <a:tbl>
              <a:tblPr firstRow="1" bandRow="1">
                <a:tableStyleId>{5940675A-B579-460E-94D1-54222C63F5DA}</a:tableStyleId>
              </a:tblPr>
              <a:tblGrid>
                <a:gridCol w="2787930">
                  <a:extLst>
                    <a:ext uri="{9D8B030D-6E8A-4147-A177-3AD203B41FA5}">
                      <a16:colId xmlns:a16="http://schemas.microsoft.com/office/drawing/2014/main" val="3191021414"/>
                    </a:ext>
                  </a:extLst>
                </a:gridCol>
                <a:gridCol w="878596">
                  <a:extLst>
                    <a:ext uri="{9D8B030D-6E8A-4147-A177-3AD203B41FA5}">
                      <a16:colId xmlns:a16="http://schemas.microsoft.com/office/drawing/2014/main" val="2971612250"/>
                    </a:ext>
                  </a:extLst>
                </a:gridCol>
                <a:gridCol w="2831497">
                  <a:extLst>
                    <a:ext uri="{9D8B030D-6E8A-4147-A177-3AD203B41FA5}">
                      <a16:colId xmlns:a16="http://schemas.microsoft.com/office/drawing/2014/main" val="4040562815"/>
                    </a:ext>
                  </a:extLst>
                </a:gridCol>
                <a:gridCol w="835028">
                  <a:extLst>
                    <a:ext uri="{9D8B030D-6E8A-4147-A177-3AD203B41FA5}">
                      <a16:colId xmlns:a16="http://schemas.microsoft.com/office/drawing/2014/main" val="657726678"/>
                    </a:ext>
                  </a:extLst>
                </a:gridCol>
              </a:tblGrid>
              <a:tr h="781491">
                <a:tc>
                  <a:txBody>
                    <a:bodyPr/>
                    <a:lstStyle/>
                    <a:p>
                      <a:pPr algn="ctr"/>
                      <a:r>
                        <a:rPr lang="en-GB" sz="2200" b="1" dirty="0"/>
                        <a:t>www.</a:t>
                      </a:r>
                      <a:r>
                        <a:rPr lang="en-GB" sz="2200" b="1" i="0" kern="1200" dirty="0">
                          <a:solidFill>
                            <a:schemeClr val="tx1"/>
                          </a:solidFill>
                          <a:effectLst/>
                          <a:latin typeface="+mn-lt"/>
                          <a:ea typeface="+mn-ea"/>
                          <a:cs typeface="+mn-cs"/>
                        </a:rPr>
                        <a:t> eemardev.com</a:t>
                      </a:r>
                      <a:endParaRPr lang="en-GB" sz="2200" b="1" dirty="0"/>
                    </a:p>
                  </a:txBody>
                  <a:tcPr anchor="ctr"/>
                </a:tc>
                <a:tc>
                  <a:txBody>
                    <a:bodyPr/>
                    <a:lstStyle/>
                    <a:p>
                      <a:pPr algn="ctr"/>
                      <a:endParaRPr lang="en-GB" sz="2400" dirty="0"/>
                    </a:p>
                  </a:txBody>
                  <a:tcPr anchor="ctr"/>
                </a:tc>
                <a:tc>
                  <a:txBody>
                    <a:bodyPr/>
                    <a:lstStyle/>
                    <a:p>
                      <a:pPr algn="ctr"/>
                      <a:r>
                        <a:rPr lang="ar-SA" sz="2800" dirty="0"/>
                        <a:t>920034300</a:t>
                      </a:r>
                      <a:endParaRPr lang="en-GB" sz="2800" dirty="0"/>
                    </a:p>
                  </a:txBody>
                  <a:tcPr anchor="ctr"/>
                </a:tc>
                <a:tc>
                  <a:txBody>
                    <a:bodyPr/>
                    <a:lstStyle/>
                    <a:p>
                      <a:endParaRPr lang="en-GB" dirty="0"/>
                    </a:p>
                  </a:txBody>
                  <a:tcPr/>
                </a:tc>
                <a:extLst>
                  <a:ext uri="{0D108BD9-81ED-4DB2-BD59-A6C34878D82A}">
                    <a16:rowId xmlns:a16="http://schemas.microsoft.com/office/drawing/2014/main" val="2353188846"/>
                  </a:ext>
                </a:extLst>
              </a:tr>
            </a:tbl>
          </a:graphicData>
        </a:graphic>
      </p:graphicFrame>
      <p:sp>
        <p:nvSpPr>
          <p:cNvPr id="9" name="Freeform 12">
            <a:extLst>
              <a:ext uri="{FF2B5EF4-FFF2-40B4-BE49-F238E27FC236}">
                <a16:creationId xmlns:a16="http://schemas.microsoft.com/office/drawing/2014/main" id="{E8A69524-B4FF-D56A-5C1F-2538CF945D19}"/>
              </a:ext>
            </a:extLst>
          </p:cNvPr>
          <p:cNvSpPr/>
          <p:nvPr/>
        </p:nvSpPr>
        <p:spPr>
          <a:xfrm>
            <a:off x="3731997" y="9399519"/>
            <a:ext cx="556771" cy="544477"/>
          </a:xfrm>
          <a:custGeom>
            <a:avLst/>
            <a:gdLst/>
            <a:ahLst/>
            <a:cxnLst/>
            <a:rect l="l" t="t" r="r" b="b"/>
            <a:pathLst>
              <a:path w="624200" h="610416">
                <a:moveTo>
                  <a:pt x="0" y="0"/>
                </a:moveTo>
                <a:lnTo>
                  <a:pt x="624200" y="0"/>
                </a:lnTo>
                <a:lnTo>
                  <a:pt x="624200" y="610415"/>
                </a:lnTo>
                <a:lnTo>
                  <a:pt x="0" y="6104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606"/>
          </a:p>
        </p:txBody>
      </p:sp>
      <p:pic>
        <p:nvPicPr>
          <p:cNvPr id="11" name="Graphic 10" descr="Receiver with solid fill">
            <a:extLst>
              <a:ext uri="{FF2B5EF4-FFF2-40B4-BE49-F238E27FC236}">
                <a16:creationId xmlns:a16="http://schemas.microsoft.com/office/drawing/2014/main" id="{F6678715-25B8-4BC5-3E3E-775F68AD67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87821" y="9365995"/>
            <a:ext cx="600868" cy="600868"/>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9C7AE083-1F24-F1DC-2753-33E0353938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5394" y="355918"/>
            <a:ext cx="2398168" cy="2762112"/>
          </a:xfrm>
          <a:prstGeom prst="rect">
            <a:avLst/>
          </a:prstGeom>
        </p:spPr>
      </p:pic>
    </p:spTree>
    <p:extLst>
      <p:ext uri="{BB962C8B-B14F-4D97-AF65-F5344CB8AC3E}">
        <p14:creationId xmlns:p14="http://schemas.microsoft.com/office/powerpoint/2010/main" val="878714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01659-24B2-7158-74D9-40C0FB34F0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D6422BD-2E54-8A54-97D7-22922127FBFF}"/>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E11EB15-CCDA-D952-770B-48B1C8FB7E40}"/>
              </a:ext>
            </a:extLst>
          </p:cNvPr>
          <p:cNvPicPr>
            <a:picLocks noChangeAspect="1"/>
          </p:cNvPicPr>
          <p:nvPr/>
        </p:nvPicPr>
        <p:blipFill>
          <a:blip r:embed="rId2"/>
          <a:stretch>
            <a:fillRect/>
          </a:stretch>
        </p:blipFill>
        <p:spPr>
          <a:xfrm>
            <a:off x="16302" y="-1"/>
            <a:ext cx="8966933" cy="11123613"/>
          </a:xfrm>
          <a:prstGeom prst="rect">
            <a:avLst/>
          </a:prstGeom>
        </p:spPr>
      </p:pic>
      <p:sp>
        <p:nvSpPr>
          <p:cNvPr id="4" name="Freeform 6">
            <a:extLst>
              <a:ext uri="{FF2B5EF4-FFF2-40B4-BE49-F238E27FC236}">
                <a16:creationId xmlns:a16="http://schemas.microsoft.com/office/drawing/2014/main" id="{4837FCEE-6D25-0241-D555-117FA692C494}"/>
              </a:ext>
            </a:extLst>
          </p:cNvPr>
          <p:cNvSpPr/>
          <p:nvPr/>
        </p:nvSpPr>
        <p:spPr>
          <a:xfrm>
            <a:off x="1055369" y="3424033"/>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يسرنا في شركة اكيم للتطوير و الاستثمار العقاري , بصفتنا وكيل البيع القضائي المعتمد من مركز الاسناد والتصفية (إنفاذ) أن نقدم تقريرنا الخاص بمخرجات مزاد إطلالة الذي عقد في يوم الاثنين الموافق 16/09/2024م واستمر حتى يوم الخميس الموافق 26/09/2024م</a:t>
            </a:r>
          </a:p>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حيث أقيم المزاد في منتجع أنتولا في حي الرمال</a:t>
            </a:r>
          </a:p>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وتم بحمد الله وتوفيقه تحقيق مبيعات بلغت حوالي </a:t>
            </a:r>
            <a:r>
              <a:rPr kumimoji="0" lang="en-GB"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.00</a:t>
            </a: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800,000</a:t>
            </a:r>
            <a:r>
              <a:rPr kumimoji="0" lang="en-GB"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a:t>
            </a: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 الف ريال سعودي   </a:t>
            </a:r>
          </a:p>
        </p:txBody>
      </p:sp>
      <p:sp>
        <p:nvSpPr>
          <p:cNvPr id="2" name="TextBox 13">
            <a:extLst>
              <a:ext uri="{FF2B5EF4-FFF2-40B4-BE49-F238E27FC236}">
                <a16:creationId xmlns:a16="http://schemas.microsoft.com/office/drawing/2014/main" id="{256C81AD-CE67-78E3-5F28-801B5568D60B}"/>
              </a:ext>
            </a:extLst>
          </p:cNvPr>
          <p:cNvSpPr txBox="1"/>
          <p:nvPr/>
        </p:nvSpPr>
        <p:spPr>
          <a:xfrm>
            <a:off x="297767" y="796237"/>
            <a:ext cx="8255000" cy="721351"/>
          </a:xfrm>
          <a:prstGeom prst="rect">
            <a:avLst/>
          </a:prstGeom>
        </p:spPr>
        <p:txBody>
          <a:bodyPr wrap="square" lIns="0" tIns="0" rIns="0" bIns="0" rtlCol="0" anchor="t">
            <a:spAutoFit/>
          </a:bodyPr>
          <a:lstStyle/>
          <a:p>
            <a:pPr marL="0" marR="0" lvl="0" indent="0" algn="ctr" defTabSz="457200" rtl="1" eaLnBrk="1" fontAlgn="auto" latinLnBrk="0" hangingPunct="1">
              <a:lnSpc>
                <a:spcPts val="6282"/>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BLACK" panose="020B0A03020203050203" pitchFamily="34" charset="-78"/>
                <a:ea typeface="+mn-ea"/>
                <a:cs typeface="DIN NEXT™ ARABIC BLACK" panose="020B0A03020203050203" pitchFamily="34" charset="-78"/>
              </a:rPr>
              <a:t>بسم الله الرحمن الرحيم</a:t>
            </a:r>
          </a:p>
        </p:txBody>
      </p:sp>
      <p:pic>
        <p:nvPicPr>
          <p:cNvPr id="7" name="Picture 6">
            <a:extLst>
              <a:ext uri="{FF2B5EF4-FFF2-40B4-BE49-F238E27FC236}">
                <a16:creationId xmlns:a16="http://schemas.microsoft.com/office/drawing/2014/main" id="{58ABC421-75CD-E83E-5079-0D5615DCDA32}"/>
              </a:ext>
            </a:extLst>
          </p:cNvPr>
          <p:cNvPicPr>
            <a:picLocks noChangeAspect="1"/>
          </p:cNvPicPr>
          <p:nvPr/>
        </p:nvPicPr>
        <p:blipFill>
          <a:blip r:embed="rId3"/>
          <a:stretch>
            <a:fillRect/>
          </a:stretch>
        </p:blipFill>
        <p:spPr>
          <a:xfrm>
            <a:off x="0" y="5348547"/>
            <a:ext cx="8999538" cy="426518"/>
          </a:xfrm>
          <a:prstGeom prst="rect">
            <a:avLst/>
          </a:prstGeom>
        </p:spPr>
      </p:pic>
      <p:pic>
        <p:nvPicPr>
          <p:cNvPr id="9" name="Picture 8">
            <a:extLst>
              <a:ext uri="{FF2B5EF4-FFF2-40B4-BE49-F238E27FC236}">
                <a16:creationId xmlns:a16="http://schemas.microsoft.com/office/drawing/2014/main" id="{9385CBFE-07D7-5541-4CB3-89EEC6F9B230}"/>
              </a:ext>
            </a:extLst>
          </p:cNvPr>
          <p:cNvPicPr>
            <a:picLocks noChangeAspect="1"/>
          </p:cNvPicPr>
          <p:nvPr/>
        </p:nvPicPr>
        <p:blipFill>
          <a:blip r:embed="rId3"/>
          <a:stretch>
            <a:fillRect/>
          </a:stretch>
        </p:blipFill>
        <p:spPr>
          <a:xfrm>
            <a:off x="0" y="5348547"/>
            <a:ext cx="8999538" cy="426518"/>
          </a:xfrm>
          <a:prstGeom prst="rect">
            <a:avLst/>
          </a:prstGeom>
        </p:spPr>
      </p:pic>
      <p:pic>
        <p:nvPicPr>
          <p:cNvPr id="6" name="صورة 5">
            <a:extLst>
              <a:ext uri="{FF2B5EF4-FFF2-40B4-BE49-F238E27FC236}">
                <a16:creationId xmlns:a16="http://schemas.microsoft.com/office/drawing/2014/main" id="{71D1A70E-C479-882F-BDF0-622B87F4B737}"/>
              </a:ext>
            </a:extLst>
          </p:cNvPr>
          <p:cNvPicPr>
            <a:picLocks noChangeAspect="1"/>
          </p:cNvPicPr>
          <p:nvPr/>
        </p:nvPicPr>
        <p:blipFill>
          <a:blip r:embed="rId4"/>
          <a:stretch>
            <a:fillRect/>
          </a:stretch>
        </p:blipFill>
        <p:spPr>
          <a:xfrm>
            <a:off x="510475" y="7916779"/>
            <a:ext cx="2395936" cy="2544527"/>
          </a:xfrm>
          <a:prstGeom prst="rect">
            <a:avLst/>
          </a:prstGeom>
        </p:spPr>
      </p:pic>
    </p:spTree>
    <p:extLst>
      <p:ext uri="{BB962C8B-B14F-4D97-AF65-F5344CB8AC3E}">
        <p14:creationId xmlns:p14="http://schemas.microsoft.com/office/powerpoint/2010/main" val="335131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DFEE5478-4B5D-E2AF-B061-69A8CC91C4BC}"/>
              </a:ext>
            </a:extLst>
          </p:cNvPr>
          <p:cNvSpPr/>
          <p:nvPr/>
        </p:nvSpPr>
        <p:spPr>
          <a:xfrm>
            <a:off x="637431" y="633334"/>
            <a:ext cx="7594208"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r" rtl="1"/>
            <a:r>
              <a:rPr lang="ar-SA" sz="2747" dirty="0">
                <a:solidFill>
                  <a:schemeClr val="tx1"/>
                </a:solidFill>
                <a:latin typeface="DIN NEXT™ ARABIC BOLD" panose="020B0803020203050203" pitchFamily="34" charset="-78"/>
                <a:cs typeface="DIN NEXT™ ARABIC BOLD" panose="020B0803020203050203" pitchFamily="34" charset="-78"/>
              </a:rPr>
              <a:t>تعلن شركة اكيم العقارية</a:t>
            </a:r>
          </a:p>
          <a:p>
            <a:pPr algn="r" rtl="1"/>
            <a:r>
              <a:rPr lang="ar-SA" sz="2747" dirty="0">
                <a:solidFill>
                  <a:schemeClr val="tx1"/>
                </a:solidFill>
                <a:latin typeface="DIN NEXT™ ARABIC BOLD" panose="020B0803020203050203" pitchFamily="34" charset="-78"/>
                <a:cs typeface="DIN NEXT™ ARABIC BOLD" panose="020B0803020203050203" pitchFamily="34" charset="-78"/>
              </a:rPr>
              <a:t>عن البيع بالمزاد الخاص شقة أ/5 </a:t>
            </a:r>
          </a:p>
        </p:txBody>
      </p:sp>
      <p:pic>
        <p:nvPicPr>
          <p:cNvPr id="5" name="Picture 4" descr="A black clock with a white background&#10;&#10;Description automatically generated">
            <a:extLst>
              <a:ext uri="{FF2B5EF4-FFF2-40B4-BE49-F238E27FC236}">
                <a16:creationId xmlns:a16="http://schemas.microsoft.com/office/drawing/2014/main" id="{8BD712A8-5BC7-56B8-BE8F-36CC043B9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91" y="4844870"/>
            <a:ext cx="905275" cy="905275"/>
          </a:xfrm>
          <a:prstGeom prst="rect">
            <a:avLst/>
          </a:prstGeom>
        </p:spPr>
      </p:pic>
      <p:pic>
        <p:nvPicPr>
          <p:cNvPr id="6" name="Picture 5" descr="A black and white calendar icon&#10;&#10;Description automatically generated">
            <a:extLst>
              <a:ext uri="{FF2B5EF4-FFF2-40B4-BE49-F238E27FC236}">
                <a16:creationId xmlns:a16="http://schemas.microsoft.com/office/drawing/2014/main" id="{0B1221B2-FD1E-362F-21EC-CAD7813D7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85" y="6516073"/>
            <a:ext cx="702288" cy="702288"/>
          </a:xfrm>
          <a:prstGeom prst="rect">
            <a:avLst/>
          </a:prstGeom>
        </p:spPr>
      </p:pic>
      <p:sp>
        <p:nvSpPr>
          <p:cNvPr id="7" name="Google Shape;607;p35">
            <a:extLst>
              <a:ext uri="{FF2B5EF4-FFF2-40B4-BE49-F238E27FC236}">
                <a16:creationId xmlns:a16="http://schemas.microsoft.com/office/drawing/2014/main" id="{D2B5D5CB-078E-8C75-4B78-7AC71F441744}"/>
              </a:ext>
            </a:extLst>
          </p:cNvPr>
          <p:cNvSpPr/>
          <p:nvPr/>
        </p:nvSpPr>
        <p:spPr>
          <a:xfrm>
            <a:off x="767901" y="3450286"/>
            <a:ext cx="7432734" cy="4986903"/>
          </a:xfrm>
          <a:prstGeom prst="roundRect">
            <a:avLst>
              <a:gd name="adj" fmla="val 6257"/>
            </a:avLst>
          </a:prstGeom>
          <a:noFill/>
          <a:ln w="9525" cap="flat" cmpd="sng">
            <a:solidFill>
              <a:schemeClr val="dk2"/>
            </a:solidFill>
            <a:prstDash val="solid"/>
            <a:round/>
            <a:headEnd type="none" w="sm" len="sm"/>
            <a:tailEnd type="none" w="sm" len="sm"/>
          </a:ln>
        </p:spPr>
        <p:txBody>
          <a:bodyPr spcFirstLastPara="1" wrap="square" lIns="108731" tIns="108731" rIns="108731" bIns="108731" anchor="ctr" anchorCtr="0">
            <a:noAutofit/>
          </a:bodyPr>
          <a:lstStyle/>
          <a:p>
            <a:endParaRPr sz="2140"/>
          </a:p>
        </p:txBody>
      </p:sp>
      <p:sp>
        <p:nvSpPr>
          <p:cNvPr id="8" name="Flowchart: Alternate Process 7">
            <a:extLst>
              <a:ext uri="{FF2B5EF4-FFF2-40B4-BE49-F238E27FC236}">
                <a16:creationId xmlns:a16="http://schemas.microsoft.com/office/drawing/2014/main" id="{745A1BB9-AAE2-2671-6B63-8B46A7E114B2}"/>
              </a:ext>
            </a:extLst>
          </p:cNvPr>
          <p:cNvSpPr/>
          <p:nvPr/>
        </p:nvSpPr>
        <p:spPr>
          <a:xfrm>
            <a:off x="3299366" y="2948099"/>
            <a:ext cx="2276411" cy="974107"/>
          </a:xfrm>
          <a:prstGeom prst="flowChartAlternateProcess">
            <a:avLst/>
          </a:prstGeom>
          <a:solidFill>
            <a:srgbClr val="CFA24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747" dirty="0">
                <a:solidFill>
                  <a:schemeClr val="bg1"/>
                </a:solidFill>
                <a:latin typeface="DIN NEXT™ ARABIC BOLD" panose="020B0803020203050203" pitchFamily="34" charset="-78"/>
                <a:cs typeface="DIN NEXT™ ARABIC BOLD" panose="020B0803020203050203" pitchFamily="34" charset="-78"/>
              </a:rPr>
              <a:t>موعد المزاد</a:t>
            </a:r>
            <a:endParaRPr lang="en-GB" sz="2747" dirty="0">
              <a:solidFill>
                <a:schemeClr val="bg1"/>
              </a:solidFill>
              <a:latin typeface="DIN NEXT™ ARABIC BOLD" panose="020B0803020203050203" pitchFamily="34" charset="-78"/>
              <a:cs typeface="DIN NEXT™ ARABIC BOLD" panose="020B0803020203050203" pitchFamily="34" charset="-78"/>
            </a:endParaRPr>
          </a:p>
        </p:txBody>
      </p:sp>
      <p:graphicFrame>
        <p:nvGraphicFramePr>
          <p:cNvPr id="9" name="Table 8">
            <a:extLst>
              <a:ext uri="{FF2B5EF4-FFF2-40B4-BE49-F238E27FC236}">
                <a16:creationId xmlns:a16="http://schemas.microsoft.com/office/drawing/2014/main" id="{1D71C30A-4496-E7DE-F151-8F0CFE57C713}"/>
              </a:ext>
            </a:extLst>
          </p:cNvPr>
          <p:cNvGraphicFramePr>
            <a:graphicFrameLocks noGrp="1"/>
          </p:cNvGraphicFramePr>
          <p:nvPr>
            <p:extLst>
              <p:ext uri="{D42A27DB-BD31-4B8C-83A1-F6EECF244321}">
                <p14:modId xmlns:p14="http://schemas.microsoft.com/office/powerpoint/2010/main" val="1602018289"/>
              </p:ext>
            </p:extLst>
          </p:nvPr>
        </p:nvGraphicFramePr>
        <p:xfrm>
          <a:off x="1188177" y="4224691"/>
          <a:ext cx="6511346" cy="3824881"/>
        </p:xfrm>
        <a:graphic>
          <a:graphicData uri="http://schemas.openxmlformats.org/drawingml/2006/table">
            <a:tbl>
              <a:tblPr firstRow="1" bandRow="1">
                <a:tableStyleId>{5940675A-B579-460E-94D1-54222C63F5DA}</a:tableStyleId>
              </a:tblPr>
              <a:tblGrid>
                <a:gridCol w="3255673">
                  <a:extLst>
                    <a:ext uri="{9D8B030D-6E8A-4147-A177-3AD203B41FA5}">
                      <a16:colId xmlns:a16="http://schemas.microsoft.com/office/drawing/2014/main" val="2425744759"/>
                    </a:ext>
                  </a:extLst>
                </a:gridCol>
                <a:gridCol w="3255673">
                  <a:extLst>
                    <a:ext uri="{9D8B030D-6E8A-4147-A177-3AD203B41FA5}">
                      <a16:colId xmlns:a16="http://schemas.microsoft.com/office/drawing/2014/main" val="44862465"/>
                    </a:ext>
                  </a:extLst>
                </a:gridCol>
              </a:tblGrid>
              <a:tr h="522507">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نهاية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CFA240"/>
                    </a:solidFill>
                  </a:tcPr>
                </a:tc>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بداية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CFA240"/>
                    </a:solidFill>
                  </a:tcPr>
                </a:tc>
                <a:extLst>
                  <a:ext uri="{0D108BD9-81ED-4DB2-BD59-A6C34878D82A}">
                    <a16:rowId xmlns:a16="http://schemas.microsoft.com/office/drawing/2014/main" val="2464911345"/>
                  </a:ext>
                </a:extLst>
              </a:tr>
              <a:tr h="1651187">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تمام الساعة 8 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يبدا المزاد من الساعة 4م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txBody>
                  <a:tcPr marL="81563" marR="81563" marT="40783" marB="40783" anchor="ctr"/>
                </a:tc>
                <a:extLst>
                  <a:ext uri="{0D108BD9-81ED-4DB2-BD59-A6C34878D82A}">
                    <a16:rowId xmlns:a16="http://schemas.microsoft.com/office/drawing/2014/main" val="3378170619"/>
                  </a:ext>
                </a:extLst>
              </a:tr>
              <a:tr h="1651187">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يوم الخميس</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26/09/2024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يبدأ المزاد في يوم الاثنين</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16/09/2024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extLst>
                  <a:ext uri="{0D108BD9-81ED-4DB2-BD59-A6C34878D82A}">
                    <a16:rowId xmlns:a16="http://schemas.microsoft.com/office/drawing/2014/main" val="1757169135"/>
                  </a:ext>
                </a:extLst>
              </a:tr>
            </a:tbl>
          </a:graphicData>
        </a:graphic>
      </p:graphicFrame>
      <p:pic>
        <p:nvPicPr>
          <p:cNvPr id="10" name="Picture 9" descr="A black clock with a white background&#10;&#10;Description automatically generated">
            <a:extLst>
              <a:ext uri="{FF2B5EF4-FFF2-40B4-BE49-F238E27FC236}">
                <a16:creationId xmlns:a16="http://schemas.microsoft.com/office/drawing/2014/main" id="{51B33C6D-C38A-4934-B903-6E08F9235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776" y="4845454"/>
            <a:ext cx="905275" cy="905275"/>
          </a:xfrm>
          <a:prstGeom prst="rect">
            <a:avLst/>
          </a:prstGeom>
        </p:spPr>
      </p:pic>
      <p:pic>
        <p:nvPicPr>
          <p:cNvPr id="11" name="Picture 10" descr="A black and white calendar icon&#10;&#10;Description automatically generated">
            <a:extLst>
              <a:ext uri="{FF2B5EF4-FFF2-40B4-BE49-F238E27FC236}">
                <a16:creationId xmlns:a16="http://schemas.microsoft.com/office/drawing/2014/main" id="{A70AC666-05FD-7C4E-94CA-F3EF1B2A1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270" y="6529227"/>
            <a:ext cx="702288" cy="702288"/>
          </a:xfrm>
          <a:prstGeom prst="rect">
            <a:avLst/>
          </a:prstGeom>
        </p:spPr>
      </p:pic>
      <p:graphicFrame>
        <p:nvGraphicFramePr>
          <p:cNvPr id="15" name="Table 14">
            <a:extLst>
              <a:ext uri="{FF2B5EF4-FFF2-40B4-BE49-F238E27FC236}">
                <a16:creationId xmlns:a16="http://schemas.microsoft.com/office/drawing/2014/main" id="{4F687275-5868-9E0F-01B4-C46DBA7C46BF}"/>
              </a:ext>
            </a:extLst>
          </p:cNvPr>
          <p:cNvGraphicFramePr>
            <a:graphicFrameLocks noGrp="1"/>
          </p:cNvGraphicFramePr>
          <p:nvPr>
            <p:extLst>
              <p:ext uri="{D42A27DB-BD31-4B8C-83A1-F6EECF244321}">
                <p14:modId xmlns:p14="http://schemas.microsoft.com/office/powerpoint/2010/main" val="3859018940"/>
              </p:ext>
            </p:extLst>
          </p:nvPr>
        </p:nvGraphicFramePr>
        <p:xfrm>
          <a:off x="2730823" y="38538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موعد</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graphicFrame>
        <p:nvGraphicFramePr>
          <p:cNvPr id="16" name="Table 15">
            <a:extLst>
              <a:ext uri="{FF2B5EF4-FFF2-40B4-BE49-F238E27FC236}">
                <a16:creationId xmlns:a16="http://schemas.microsoft.com/office/drawing/2014/main" id="{8BD453E2-5C52-78E0-9AFF-8936950D6F5A}"/>
              </a:ext>
            </a:extLst>
          </p:cNvPr>
          <p:cNvGraphicFramePr>
            <a:graphicFrameLocks noGrp="1"/>
          </p:cNvGraphicFramePr>
          <p:nvPr>
            <p:extLst>
              <p:ext uri="{D42A27DB-BD31-4B8C-83A1-F6EECF244321}">
                <p14:modId xmlns:p14="http://schemas.microsoft.com/office/powerpoint/2010/main" val="1086580940"/>
              </p:ext>
            </p:extLst>
          </p:nvPr>
        </p:nvGraphicFramePr>
        <p:xfrm>
          <a:off x="819150" y="8866393"/>
          <a:ext cx="7333051" cy="781491"/>
        </p:xfrm>
        <a:graphic>
          <a:graphicData uri="http://schemas.openxmlformats.org/drawingml/2006/table">
            <a:tbl>
              <a:tblPr firstRow="1" bandRow="1">
                <a:tableStyleId>{5940675A-B579-460E-94D1-54222C63F5DA}</a:tableStyleId>
              </a:tblPr>
              <a:tblGrid>
                <a:gridCol w="6498023">
                  <a:extLst>
                    <a:ext uri="{9D8B030D-6E8A-4147-A177-3AD203B41FA5}">
                      <a16:colId xmlns:a16="http://schemas.microsoft.com/office/drawing/2014/main" val="3191021414"/>
                    </a:ext>
                  </a:extLst>
                </a:gridCol>
                <a:gridCol w="835028">
                  <a:extLst>
                    <a:ext uri="{9D8B030D-6E8A-4147-A177-3AD203B41FA5}">
                      <a16:colId xmlns:a16="http://schemas.microsoft.com/office/drawing/2014/main" val="657726678"/>
                    </a:ext>
                  </a:extLst>
                </a:gridCol>
              </a:tblGrid>
              <a:tr h="781491">
                <a:tc>
                  <a:txBody>
                    <a:bodyPr/>
                    <a:lstStyle/>
                    <a:p>
                      <a:pPr algn="ctr"/>
                      <a:r>
                        <a:rPr lang="ar-SA" sz="2747" kern="1200" dirty="0">
                          <a:solidFill>
                            <a:schemeClr val="bg1"/>
                          </a:solidFill>
                          <a:latin typeface="DIN NEXT™ ARABIC BOLD" panose="020B0803020203050203" pitchFamily="34" charset="-78"/>
                          <a:ea typeface="+mn-ea"/>
                          <a:cs typeface="DIN NEXT™ ARABIC BOLD" panose="020B0803020203050203" pitchFamily="34" charset="-78"/>
                        </a:rPr>
                        <a:t>الرياض – حي النرجس – شارع ربيع الذهلي</a:t>
                      </a:r>
                      <a:endParaRPr lang="en-GB" sz="2747" kern="1200" dirty="0">
                        <a:solidFill>
                          <a:schemeClr val="bg1"/>
                        </a:solidFill>
                        <a:latin typeface="DIN NEXT™ ARABIC BOLD" panose="020B0803020203050203" pitchFamily="34" charset="-78"/>
                        <a:ea typeface="+mn-ea"/>
                        <a:cs typeface="DIN NEXT™ ARABIC BOLD" panose="020B0803020203050203" pitchFamily="34" charset="-78"/>
                      </a:endParaRPr>
                    </a:p>
                  </a:txBody>
                  <a:tcPr anchor="ctr">
                    <a:solidFill>
                      <a:srgbClr val="CFA240"/>
                    </a:solidFill>
                  </a:tcPr>
                </a:tc>
                <a:tc>
                  <a:txBody>
                    <a:bodyPr/>
                    <a:lstStyle/>
                    <a:p>
                      <a:endParaRPr lang="en-GB" dirty="0">
                        <a:solidFill>
                          <a:schemeClr val="bg1"/>
                        </a:solidFill>
                      </a:endParaRPr>
                    </a:p>
                  </a:txBody>
                  <a:tcPr>
                    <a:solidFill>
                      <a:srgbClr val="CFA240"/>
                    </a:solidFill>
                  </a:tcPr>
                </a:tc>
                <a:extLst>
                  <a:ext uri="{0D108BD9-81ED-4DB2-BD59-A6C34878D82A}">
                    <a16:rowId xmlns:a16="http://schemas.microsoft.com/office/drawing/2014/main" val="2353188846"/>
                  </a:ext>
                </a:extLst>
              </a:tr>
            </a:tbl>
          </a:graphicData>
        </a:graphic>
      </p:graphicFrame>
      <p:sp>
        <p:nvSpPr>
          <p:cNvPr id="19" name="Freeform 10">
            <a:hlinkClick r:id="rId4"/>
            <a:extLst>
              <a:ext uri="{FF2B5EF4-FFF2-40B4-BE49-F238E27FC236}">
                <a16:creationId xmlns:a16="http://schemas.microsoft.com/office/drawing/2014/main" id="{A5596DEA-AC3E-242E-170C-CCB28ED20613}"/>
              </a:ext>
            </a:extLst>
          </p:cNvPr>
          <p:cNvSpPr/>
          <p:nvPr/>
        </p:nvSpPr>
        <p:spPr>
          <a:xfrm>
            <a:off x="7484434" y="8984899"/>
            <a:ext cx="544477" cy="544477"/>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606" dirty="0"/>
          </a:p>
        </p:txBody>
      </p:sp>
      <p:graphicFrame>
        <p:nvGraphicFramePr>
          <p:cNvPr id="20" name="Table 19">
            <a:extLst>
              <a:ext uri="{FF2B5EF4-FFF2-40B4-BE49-F238E27FC236}">
                <a16:creationId xmlns:a16="http://schemas.microsoft.com/office/drawing/2014/main" id="{CB7F843B-CC06-3970-9FF0-008852224494}"/>
              </a:ext>
            </a:extLst>
          </p:cNvPr>
          <p:cNvGraphicFramePr>
            <a:graphicFrameLocks noGrp="1"/>
          </p:cNvGraphicFramePr>
          <p:nvPr>
            <p:extLst>
              <p:ext uri="{D42A27DB-BD31-4B8C-83A1-F6EECF244321}">
                <p14:modId xmlns:p14="http://schemas.microsoft.com/office/powerpoint/2010/main" val="2980567892"/>
              </p:ext>
            </p:extLst>
          </p:nvPr>
        </p:nvGraphicFramePr>
        <p:xfrm>
          <a:off x="1599782" y="10079262"/>
          <a:ext cx="5564260" cy="578880"/>
        </p:xfrm>
        <a:graphic>
          <a:graphicData uri="http://schemas.openxmlformats.org/drawingml/2006/table">
            <a:tbl>
              <a:tblPr firstRow="1" bandRow="1">
                <a:tableStyleId>{5940675A-B579-460E-94D1-54222C63F5DA}</a:tableStyleId>
              </a:tblPr>
              <a:tblGrid>
                <a:gridCol w="2782130">
                  <a:extLst>
                    <a:ext uri="{9D8B030D-6E8A-4147-A177-3AD203B41FA5}">
                      <a16:colId xmlns:a16="http://schemas.microsoft.com/office/drawing/2014/main" val="566352303"/>
                    </a:ext>
                  </a:extLst>
                </a:gridCol>
                <a:gridCol w="2782130">
                  <a:extLst>
                    <a:ext uri="{9D8B030D-6E8A-4147-A177-3AD203B41FA5}">
                      <a16:colId xmlns:a16="http://schemas.microsoft.com/office/drawing/2014/main" val="1184959926"/>
                    </a:ext>
                  </a:extLst>
                </a:gridCol>
              </a:tblGrid>
              <a:tr h="578880">
                <a:tc>
                  <a:txBody>
                    <a:bodyPr/>
                    <a:lstStyle/>
                    <a:p>
                      <a:endParaRPr lang="en-GB" sz="2400" dirty="0"/>
                    </a:p>
                  </a:txBody>
                  <a:tcPr marL="81563" marR="81563" marT="40783" marB="40783" anchor="ctr"/>
                </a:tc>
                <a:tc>
                  <a:txBody>
                    <a:bodyPr/>
                    <a:lstStyle/>
                    <a:p>
                      <a:pPr algn="ctr"/>
                      <a:r>
                        <a:rPr lang="ar-SA" sz="2400" dirty="0">
                          <a:latin typeface="DIN NEXT™ ARABIC MEDIUM" panose="020B0603020203050203" pitchFamily="34" charset="-78"/>
                          <a:cs typeface="DIN NEXT™ ARABIC MEDIUM" panose="020B0603020203050203" pitchFamily="34" charset="-78"/>
                        </a:rPr>
                        <a:t>للوصول للعقار</a:t>
                      </a:r>
                      <a:endParaRPr lang="en-GB" sz="2400" dirty="0">
                        <a:latin typeface="DIN NEXT™ ARABIC MEDIUM" panose="020B0603020203050203" pitchFamily="34" charset="-78"/>
                        <a:cs typeface="DIN NEXT™ ARABIC MEDIUM" panose="020B0603020203050203" pitchFamily="34" charset="-78"/>
                      </a:endParaRPr>
                    </a:p>
                  </a:txBody>
                  <a:tcPr marL="81563" marR="81563" marT="40783" marB="40783" anchor="ctr"/>
                </a:tc>
                <a:extLst>
                  <a:ext uri="{0D108BD9-81ED-4DB2-BD59-A6C34878D82A}">
                    <a16:rowId xmlns:a16="http://schemas.microsoft.com/office/drawing/2014/main" val="4560443"/>
                  </a:ext>
                </a:extLst>
              </a:tr>
            </a:tbl>
          </a:graphicData>
        </a:graphic>
      </p:graphicFrame>
      <p:grpSp>
        <p:nvGrpSpPr>
          <p:cNvPr id="21" name="Group 9">
            <a:extLst>
              <a:ext uri="{FF2B5EF4-FFF2-40B4-BE49-F238E27FC236}">
                <a16:creationId xmlns:a16="http://schemas.microsoft.com/office/drawing/2014/main" id="{5DCC0CCF-5F54-E707-ECE4-564368494735}"/>
              </a:ext>
            </a:extLst>
          </p:cNvPr>
          <p:cNvGrpSpPr/>
          <p:nvPr/>
        </p:nvGrpSpPr>
        <p:grpSpPr>
          <a:xfrm>
            <a:off x="1599783" y="10079261"/>
            <a:ext cx="2794168" cy="578881"/>
            <a:chOff x="-4" y="-81585"/>
            <a:chExt cx="8642889" cy="987225"/>
          </a:xfrm>
          <a:solidFill>
            <a:srgbClr val="CFA240"/>
          </a:solidFill>
          <a:scene3d>
            <a:camera prst="orthographicFront">
              <a:rot lat="0" lon="0" rev="0"/>
            </a:camera>
            <a:lightRig rig="glow" dir="t">
              <a:rot lat="0" lon="0" rev="4800000"/>
            </a:lightRig>
          </a:scene3d>
        </p:grpSpPr>
        <p:sp>
          <p:nvSpPr>
            <p:cNvPr id="22" name="Freeform 10">
              <a:hlinkClick r:id="rId7"/>
              <a:extLst>
                <a:ext uri="{FF2B5EF4-FFF2-40B4-BE49-F238E27FC236}">
                  <a16:creationId xmlns:a16="http://schemas.microsoft.com/office/drawing/2014/main" id="{740A1C70-6D14-D0A3-5D17-E18A41895349}"/>
                </a:ext>
              </a:extLst>
            </p:cNvPr>
            <p:cNvSpPr/>
            <p:nvPr/>
          </p:nvSpPr>
          <p:spPr>
            <a:xfrm>
              <a:off x="-4" y="-81585"/>
              <a:ext cx="8642889" cy="987225"/>
            </a:xfrm>
            <a:custGeom>
              <a:avLst/>
              <a:gdLst/>
              <a:ahLst/>
              <a:cxnLst/>
              <a:rect l="l" t="t" r="r" b="b"/>
              <a:pathLst>
                <a:path w="8050931" h="987225">
                  <a:moveTo>
                    <a:pt x="7926470" y="987225"/>
                  </a:moveTo>
                  <a:lnTo>
                    <a:pt x="124460" y="987225"/>
                  </a:lnTo>
                  <a:cubicBezTo>
                    <a:pt x="55880" y="987225"/>
                    <a:pt x="0" y="931345"/>
                    <a:pt x="0" y="862765"/>
                  </a:cubicBezTo>
                  <a:lnTo>
                    <a:pt x="0" y="124460"/>
                  </a:lnTo>
                  <a:cubicBezTo>
                    <a:pt x="0" y="55880"/>
                    <a:pt x="55880" y="0"/>
                    <a:pt x="124460" y="0"/>
                  </a:cubicBezTo>
                  <a:lnTo>
                    <a:pt x="7926471" y="0"/>
                  </a:lnTo>
                  <a:cubicBezTo>
                    <a:pt x="7995051" y="0"/>
                    <a:pt x="8050931" y="55880"/>
                    <a:pt x="8050931" y="124460"/>
                  </a:cubicBezTo>
                  <a:lnTo>
                    <a:pt x="8050931" y="862765"/>
                  </a:lnTo>
                  <a:cubicBezTo>
                    <a:pt x="8050931" y="931345"/>
                    <a:pt x="7995051" y="987225"/>
                    <a:pt x="7926471" y="987225"/>
                  </a:cubicBezTo>
                  <a:close/>
                </a:path>
              </a:pathLst>
            </a:custGeom>
            <a:grpFill/>
            <a:ln>
              <a:noFill/>
            </a:ln>
            <a:effectLst>
              <a:outerShdw blurRad="190500" dist="228600" dir="2700000" algn="ctr">
                <a:srgbClr val="000000">
                  <a:alpha val="30000"/>
                </a:srgbClr>
              </a:outerShdw>
            </a:effectLst>
            <a:sp3d prstMaterial="matte">
              <a:bevelT w="127000" h="63500"/>
            </a:sp3d>
          </p:spPr>
          <p:txBody>
            <a:bodyPr/>
            <a:lstStyle/>
            <a:p>
              <a:endParaRPr lang="en-GB" sz="1071" dirty="0"/>
            </a:p>
          </p:txBody>
        </p:sp>
      </p:grpSp>
      <p:sp>
        <p:nvSpPr>
          <p:cNvPr id="23" name="TextBox 13">
            <a:hlinkClick r:id="rId7"/>
            <a:extLst>
              <a:ext uri="{FF2B5EF4-FFF2-40B4-BE49-F238E27FC236}">
                <a16:creationId xmlns:a16="http://schemas.microsoft.com/office/drawing/2014/main" id="{8717F74F-61CA-16AB-B360-CC4BC6AA52CD}"/>
              </a:ext>
            </a:extLst>
          </p:cNvPr>
          <p:cNvSpPr txBox="1"/>
          <p:nvPr/>
        </p:nvSpPr>
        <p:spPr>
          <a:xfrm>
            <a:off x="1987663" y="9900632"/>
            <a:ext cx="2061403" cy="712696"/>
          </a:xfrm>
          <a:prstGeom prst="rect">
            <a:avLst/>
          </a:prstGeom>
        </p:spPr>
        <p:txBody>
          <a:bodyPr wrap="square" lIns="0" tIns="0" rIns="0" bIns="0" rtlCol="0" anchor="t">
            <a:spAutoFit/>
          </a:bodyPr>
          <a:lstStyle/>
          <a:p>
            <a:pPr algn="ctr">
              <a:lnSpc>
                <a:spcPts val="6282"/>
              </a:lnSpc>
            </a:pPr>
            <a:r>
              <a:rPr lang="ar-SA" sz="3330" dirty="0">
                <a:solidFill>
                  <a:schemeClr val="bg1"/>
                </a:solidFill>
                <a:latin typeface="DIN NEXT™ ARABIC HEAVY" panose="020B0903020203050203" pitchFamily="34" charset="-78"/>
                <a:cs typeface="DIN NEXT™ ARABIC HEAVY" panose="020B0903020203050203" pitchFamily="34" charset="-78"/>
              </a:rPr>
              <a:t>اضغط هنا</a:t>
            </a:r>
          </a:p>
        </p:txBody>
      </p:sp>
    </p:spTree>
    <p:extLst>
      <p:ext uri="{BB962C8B-B14F-4D97-AF65-F5344CB8AC3E}">
        <p14:creationId xmlns:p14="http://schemas.microsoft.com/office/powerpoint/2010/main" val="130886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BE23-C6CE-7136-F45F-374C4B29C1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F0B57C-3A05-89CA-DE49-4BE53F90E449}"/>
              </a:ext>
            </a:extLst>
          </p:cNvPr>
          <p:cNvSpPr/>
          <p:nvPr/>
        </p:nvSpPr>
        <p:spPr>
          <a:xfrm>
            <a:off x="0" y="2342345"/>
            <a:ext cx="8999538" cy="6433561"/>
          </a:xfrm>
          <a:prstGeom prst="rect">
            <a:avLst/>
          </a:prstGeom>
          <a:solidFill>
            <a:srgbClr val="CFA24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1529" dirty="0"/>
          </a:p>
        </p:txBody>
      </p:sp>
      <p:graphicFrame>
        <p:nvGraphicFramePr>
          <p:cNvPr id="3" name="Table 2">
            <a:extLst>
              <a:ext uri="{FF2B5EF4-FFF2-40B4-BE49-F238E27FC236}">
                <a16:creationId xmlns:a16="http://schemas.microsoft.com/office/drawing/2014/main" id="{E51C3DCF-10D6-AEBE-5AA8-5B7436701C20}"/>
              </a:ext>
            </a:extLst>
          </p:cNvPr>
          <p:cNvGraphicFramePr>
            <a:graphicFrameLocks noGrp="1"/>
          </p:cNvGraphicFramePr>
          <p:nvPr>
            <p:extLst>
              <p:ext uri="{D42A27DB-BD31-4B8C-83A1-F6EECF244321}">
                <p14:modId xmlns:p14="http://schemas.microsoft.com/office/powerpoint/2010/main" val="682544215"/>
              </p:ext>
            </p:extLst>
          </p:nvPr>
        </p:nvGraphicFramePr>
        <p:xfrm>
          <a:off x="169986" y="2415339"/>
          <a:ext cx="8659566" cy="6129657"/>
        </p:xfrm>
        <a:graphic>
          <a:graphicData uri="http://schemas.openxmlformats.org/drawingml/2006/table">
            <a:tbl>
              <a:tblPr firstRow="1" bandRow="1">
                <a:tableStyleId>{5940675A-B579-460E-94D1-54222C63F5DA}</a:tableStyleId>
              </a:tblPr>
              <a:tblGrid>
                <a:gridCol w="1731913">
                  <a:extLst>
                    <a:ext uri="{9D8B030D-6E8A-4147-A177-3AD203B41FA5}">
                      <a16:colId xmlns:a16="http://schemas.microsoft.com/office/drawing/2014/main" val="1312817476"/>
                    </a:ext>
                  </a:extLst>
                </a:gridCol>
                <a:gridCol w="1731913">
                  <a:extLst>
                    <a:ext uri="{9D8B030D-6E8A-4147-A177-3AD203B41FA5}">
                      <a16:colId xmlns:a16="http://schemas.microsoft.com/office/drawing/2014/main" val="1030547937"/>
                    </a:ext>
                  </a:extLst>
                </a:gridCol>
                <a:gridCol w="2597870">
                  <a:extLst>
                    <a:ext uri="{9D8B030D-6E8A-4147-A177-3AD203B41FA5}">
                      <a16:colId xmlns:a16="http://schemas.microsoft.com/office/drawing/2014/main" val="1768169201"/>
                    </a:ext>
                  </a:extLst>
                </a:gridCol>
                <a:gridCol w="2597870">
                  <a:extLst>
                    <a:ext uri="{9D8B030D-6E8A-4147-A177-3AD203B41FA5}">
                      <a16:colId xmlns:a16="http://schemas.microsoft.com/office/drawing/2014/main" val="2551173817"/>
                    </a:ext>
                  </a:extLst>
                </a:gridCol>
              </a:tblGrid>
              <a:tr h="2713100">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rowSpan="2">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58774"/>
                    </a:solidFill>
                  </a:tcPr>
                </a:tc>
                <a:extLst>
                  <a:ext uri="{0D108BD9-81ED-4DB2-BD59-A6C34878D82A}">
                    <a16:rowId xmlns:a16="http://schemas.microsoft.com/office/drawing/2014/main" val="443670366"/>
                  </a:ext>
                </a:extLst>
              </a:tr>
              <a:tr h="904367">
                <a:tc>
                  <a:txBody>
                    <a:bodyPr/>
                    <a:lstStyle/>
                    <a:p>
                      <a:pPr algn="ctr"/>
                      <a:r>
                        <a:rPr lang="ar-SA" sz="2500" dirty="0">
                          <a:solidFill>
                            <a:schemeClr val="tx1"/>
                          </a:solidFill>
                          <a:latin typeface="DIN NEXT™ ARABIC BLACK" panose="020B0A03020203050203" pitchFamily="34" charset="-78"/>
                          <a:cs typeface="DIN NEXT™ ARABIC BLACK" panose="020B0A03020203050203" pitchFamily="34" charset="-78"/>
                        </a:rPr>
                        <a:t>فيلا سكنية</a:t>
                      </a:r>
                    </a:p>
                    <a:p>
                      <a:pPr algn="ctr"/>
                      <a:r>
                        <a:rPr lang="en-GB" sz="2500" dirty="0">
                          <a:solidFill>
                            <a:schemeClr val="tx1"/>
                          </a:solidFill>
                          <a:latin typeface="DIN NEXT™ ARABIC BLACK" panose="020B0A03020203050203" pitchFamily="34" charset="-78"/>
                          <a:cs typeface="DIN NEXT™ ARABIC BLACK" panose="020B0A03020203050203" pitchFamily="34" charset="-78"/>
                        </a:rPr>
                        <a:t>5</a:t>
                      </a:r>
                      <a:r>
                        <a:rPr lang="ar-SA" sz="2500" dirty="0">
                          <a:solidFill>
                            <a:schemeClr val="tx1"/>
                          </a:solidFill>
                          <a:latin typeface="DIN NEXT™ ARABIC BLACK" panose="020B0A03020203050203" pitchFamily="34" charset="-78"/>
                          <a:cs typeface="DIN NEXT™ ARABIC BLACK" panose="020B0A03020203050203" pitchFamily="34" charset="-78"/>
                        </a:rPr>
                        <a:t>أ/</a:t>
                      </a:r>
                      <a:endParaRPr lang="en-GB" sz="25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لتحميـــل</a:t>
                      </a:r>
                    </a:p>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الكــتيــب</a:t>
                      </a:r>
                      <a:endParaRPr lang="en-GB" sz="2700" kern="1200" dirty="0">
                        <a:solidFill>
                          <a:schemeClr val="tx1"/>
                        </a:solidFill>
                        <a:latin typeface="DIN NEXT™ ARABIC BLACK" panose="020B0A03020203050203" pitchFamily="34" charset="-78"/>
                        <a:ea typeface="+mn-ea"/>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GB" dirty="0"/>
                    </a:p>
                  </a:txBody>
                  <a:tcPr/>
                </a:tc>
                <a:extLst>
                  <a:ext uri="{0D108BD9-81ED-4DB2-BD59-A6C34878D82A}">
                    <a16:rowId xmlns:a16="http://schemas.microsoft.com/office/drawing/2014/main" val="959371510"/>
                  </a:ext>
                </a:extLst>
              </a:tr>
              <a:tr h="904367">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r>
                        <a:rPr lang="ar-SA" sz="1800" dirty="0">
                          <a:solidFill>
                            <a:schemeClr val="tx1"/>
                          </a:solidFill>
                          <a:latin typeface="DIN NEXT™ ARABIC BLACK" panose="020B0A03020203050203" pitchFamily="34" charset="-78"/>
                          <a:cs typeface="DIN NEXT™ ARABIC BLACK" panose="020B0A03020203050203" pitchFamily="34" charset="-78"/>
                        </a:rPr>
                        <a:t>رقم </a:t>
                      </a:r>
                    </a:p>
                    <a:p>
                      <a:pPr algn="ctr"/>
                      <a:r>
                        <a:rPr lang="ar-SA" sz="1800" dirty="0">
                          <a:solidFill>
                            <a:schemeClr val="tx1"/>
                          </a:solidFill>
                          <a:latin typeface="DIN NEXT™ ARABIC BLACK" panose="020B0A03020203050203" pitchFamily="34" charset="-78"/>
                          <a:cs typeface="DIN NEXT™ ARABIC BLACK" panose="020B0A03020203050203" pitchFamily="34" charset="-78"/>
                        </a:rPr>
                        <a:t>الترخيص</a:t>
                      </a:r>
                      <a:endParaRPr lang="ar-SA" sz="2700" dirty="0">
                        <a:solidFill>
                          <a:schemeClr val="tx1"/>
                        </a:solidFill>
                        <a:latin typeface="DIN NEXT™ ARABIC BLACK" panose="020B0A03020203050203" pitchFamily="34" charset="-78"/>
                        <a:cs typeface="DIN NEXT™ ARABIC BLACK" panose="020B0A03020203050203" pitchFamily="34" charset="-78"/>
                      </a:endParaRPr>
                    </a:p>
                    <a:p>
                      <a:pPr marL="0" marR="0" lvl="0" indent="0" algn="ctr" defTabSz="4799706" rtl="0" eaLnBrk="1" fontAlgn="auto" latinLnBrk="0" hangingPunct="1">
                        <a:lnSpc>
                          <a:spcPct val="100000"/>
                        </a:lnSpc>
                        <a:spcBef>
                          <a:spcPts val="0"/>
                        </a:spcBef>
                        <a:spcAft>
                          <a:spcPts val="0"/>
                        </a:spcAft>
                        <a:buClrTx/>
                        <a:buSzTx/>
                        <a:buFontTx/>
                        <a:buNone/>
                        <a:tabLst/>
                        <a:defRPr/>
                      </a:pPr>
                      <a:r>
                        <a:rPr lang="ar-SA" sz="2700" dirty="0">
                          <a:solidFill>
                            <a:schemeClr val="tx1"/>
                          </a:solidFill>
                          <a:latin typeface="DIN NEXT™ ARABIC BLACK" panose="020B0A03020203050203" pitchFamily="34" charset="-78"/>
                          <a:cs typeface="DIN NEXT™ ARABIC BLACK" panose="020B0A03020203050203" pitchFamily="34" charset="-78"/>
                        </a:rPr>
                        <a:t>4200000260</a:t>
                      </a:r>
                      <a:endParaRPr lang="en-US" sz="27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72878"/>
                  </a:ext>
                </a:extLst>
              </a:tr>
              <a:tr h="1607823">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89689273"/>
                  </a:ext>
                </a:extLst>
              </a:tr>
            </a:tbl>
          </a:graphicData>
        </a:graphic>
      </p:graphicFrame>
      <p:sp>
        <p:nvSpPr>
          <p:cNvPr id="6" name="Rectangle 5">
            <a:extLst>
              <a:ext uri="{FF2B5EF4-FFF2-40B4-BE49-F238E27FC236}">
                <a16:creationId xmlns:a16="http://schemas.microsoft.com/office/drawing/2014/main" id="{46D70836-29AE-A5A7-5636-5A83E6F48E9D}"/>
              </a:ext>
            </a:extLst>
          </p:cNvPr>
          <p:cNvSpPr/>
          <p:nvPr/>
        </p:nvSpPr>
        <p:spPr>
          <a:xfrm>
            <a:off x="7001016" y="3078826"/>
            <a:ext cx="1945337" cy="1477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786"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786" dirty="0">
              <a:solidFill>
                <a:schemeClr val="bg1"/>
              </a:solidFill>
              <a:latin typeface="DIN NEXT™ ARABIC ULTRALIGHT" panose="020B0203020203050203" pitchFamily="34" charset="-78"/>
              <a:cs typeface="DIN NEXT™ ARABIC ULTRALIGHT" panose="020B0203020203050203" pitchFamily="34" charset="-78"/>
            </a:endParaRPr>
          </a:p>
        </p:txBody>
      </p:sp>
      <p:pic>
        <p:nvPicPr>
          <p:cNvPr id="7" name="Picture 6" descr="A black and white calendar icon&#10;&#10;Description automatically generated">
            <a:extLst>
              <a:ext uri="{FF2B5EF4-FFF2-40B4-BE49-F238E27FC236}">
                <a16:creationId xmlns:a16="http://schemas.microsoft.com/office/drawing/2014/main" id="{43D4E0AF-DE1B-9BC3-8FC5-821103F35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305" y="3532179"/>
            <a:ext cx="454267" cy="454267"/>
          </a:xfrm>
          <a:prstGeom prst="flowChartConnector">
            <a:avLst/>
          </a:prstGeom>
        </p:spPr>
      </p:pic>
      <p:pic>
        <p:nvPicPr>
          <p:cNvPr id="8" name="Picture 7" descr="A black clock with a white background&#10;&#10;Description automatically generated">
            <a:extLst>
              <a:ext uri="{FF2B5EF4-FFF2-40B4-BE49-F238E27FC236}">
                <a16:creationId xmlns:a16="http://schemas.microsoft.com/office/drawing/2014/main" id="{EFB6C71C-840F-FD70-DB01-75425A1A9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5305" y="4103917"/>
            <a:ext cx="454267" cy="454267"/>
          </a:xfrm>
          <a:prstGeom prst="flowChartConnector">
            <a:avLst/>
          </a:prstGeom>
        </p:spPr>
      </p:pic>
      <p:sp>
        <p:nvSpPr>
          <p:cNvPr id="9" name="Freeform 10">
            <a:extLst>
              <a:ext uri="{FF2B5EF4-FFF2-40B4-BE49-F238E27FC236}">
                <a16:creationId xmlns:a16="http://schemas.microsoft.com/office/drawing/2014/main" id="{A3077B0A-B5E9-BBAE-DD31-96554FAD76DC}"/>
              </a:ext>
            </a:extLst>
          </p:cNvPr>
          <p:cNvSpPr/>
          <p:nvPr/>
        </p:nvSpPr>
        <p:spPr>
          <a:xfrm>
            <a:off x="8171122" y="4693717"/>
            <a:ext cx="494975" cy="494975"/>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714"/>
          </a:p>
        </p:txBody>
      </p:sp>
      <p:pic>
        <p:nvPicPr>
          <p:cNvPr id="10" name="Picture 9">
            <a:extLst>
              <a:ext uri="{FF2B5EF4-FFF2-40B4-BE49-F238E27FC236}">
                <a16:creationId xmlns:a16="http://schemas.microsoft.com/office/drawing/2014/main" id="{D6892644-A452-E456-AACC-D5AA6889AE7B}"/>
              </a:ext>
            </a:extLst>
          </p:cNvPr>
          <p:cNvPicPr>
            <a:picLocks noChangeAspect="1"/>
          </p:cNvPicPr>
          <p:nvPr/>
        </p:nvPicPr>
        <p:blipFill>
          <a:blip r:embed="rId7">
            <a:duotone>
              <a:prstClr val="black"/>
              <a:schemeClr val="accent1">
                <a:tint val="45000"/>
                <a:satMod val="400000"/>
              </a:schemeClr>
            </a:duotone>
          </a:blip>
          <a:stretch>
            <a:fillRect/>
          </a:stretch>
        </p:blipFill>
        <p:spPr>
          <a:xfrm>
            <a:off x="327923" y="5611199"/>
            <a:ext cx="5569459" cy="1931529"/>
          </a:xfrm>
          <a:prstGeom prst="rect">
            <a:avLst/>
          </a:prstGeom>
        </p:spPr>
      </p:pic>
      <p:pic>
        <p:nvPicPr>
          <p:cNvPr id="11" name="Picture 10" descr="A qr code on a white background&#10;&#10;Description automatically generated">
            <a:extLst>
              <a:ext uri="{FF2B5EF4-FFF2-40B4-BE49-F238E27FC236}">
                <a16:creationId xmlns:a16="http://schemas.microsoft.com/office/drawing/2014/main" id="{BD5BEA6A-68DF-7EAD-EF91-59567FDCC9CD}"/>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2132521" y="5172275"/>
            <a:ext cx="1182012" cy="861247"/>
          </a:xfrm>
          <a:prstGeom prst="rect">
            <a:avLst/>
          </a:prstGeom>
        </p:spPr>
      </p:pic>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extLst>
                  <p:ext uri="{D42A27DB-BD31-4B8C-83A1-F6EECF244321}">
                    <p14:modId xmlns:p14="http://schemas.microsoft.com/office/powerpoint/2010/main" val="2064478133"/>
                  </p:ext>
                </p:extLst>
              </p:nvPr>
            </p:nvGraphicFramePr>
            <p:xfrm>
              <a:off x="246283" y="7314087"/>
              <a:ext cx="5903795" cy="820518"/>
            </p:xfrm>
            <a:graphic>
              <a:graphicData uri="http://schemas.openxmlformats.org/drawingml/2006/table">
                <a:tbl>
                  <a:tblPr firstRow="1" bandRow="1">
                    <a:tableStyleId>{5940675A-B579-460E-94D1-54222C63F5DA}</a:tableStyleId>
                  </a:tblPr>
                  <a:tblGrid>
                    <a:gridCol w="1312285">
                      <a:extLst>
                        <a:ext uri="{9D8B030D-6E8A-4147-A177-3AD203B41FA5}">
                          <a16:colId xmlns:a16="http://schemas.microsoft.com/office/drawing/2014/main" val="3479179191"/>
                        </a:ext>
                      </a:extLst>
                    </a:gridCol>
                    <a:gridCol w="728213">
                      <a:extLst>
                        <a:ext uri="{9D8B030D-6E8A-4147-A177-3AD203B41FA5}">
                          <a16:colId xmlns:a16="http://schemas.microsoft.com/office/drawing/2014/main" val="1279735664"/>
                        </a:ext>
                      </a:extLst>
                    </a:gridCol>
                    <a:gridCol w="1129474">
                      <a:extLst>
                        <a:ext uri="{9D8B030D-6E8A-4147-A177-3AD203B41FA5}">
                          <a16:colId xmlns:a16="http://schemas.microsoft.com/office/drawing/2014/main" val="176854366"/>
                        </a:ext>
                      </a:extLst>
                    </a:gridCol>
                    <a:gridCol w="802522">
                      <a:extLst>
                        <a:ext uri="{9D8B030D-6E8A-4147-A177-3AD203B41FA5}">
                          <a16:colId xmlns:a16="http://schemas.microsoft.com/office/drawing/2014/main" val="608498001"/>
                        </a:ext>
                      </a:extLst>
                    </a:gridCol>
                    <a:gridCol w="648191">
                      <a:extLst>
                        <a:ext uri="{9D8B030D-6E8A-4147-A177-3AD203B41FA5}">
                          <a16:colId xmlns:a16="http://schemas.microsoft.com/office/drawing/2014/main" val="172679202"/>
                        </a:ext>
                      </a:extLst>
                    </a:gridCol>
                    <a:gridCol w="471948">
                      <a:extLst>
                        <a:ext uri="{9D8B030D-6E8A-4147-A177-3AD203B41FA5}">
                          <a16:colId xmlns:a16="http://schemas.microsoft.com/office/drawing/2014/main" val="1696095288"/>
                        </a:ext>
                      </a:extLst>
                    </a:gridCol>
                    <a:gridCol w="811162">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1300" i="1" kern="1200" smtClean="0">
                                      <a:solidFill>
                                        <a:schemeClr val="bg1"/>
                                      </a:solidFill>
                                      <a:latin typeface="Cambria Math" panose="02040503050406030204" pitchFamily="18" charset="0"/>
                                    </a:rPr>
                                  </m:ctrlPr>
                                </m:sSubPr>
                                <m:e>
                                  <m:r>
                                    <a:rPr lang="ar-SA" sz="1300" kern="1200" smtClean="0">
                                      <a:solidFill>
                                        <a:schemeClr val="bg1"/>
                                      </a:solidFill>
                                      <a:latin typeface="Cambria Math" panose="02040503050406030204" pitchFamily="18" charset="0"/>
                                    </a:rPr>
                                    <m:t>𝟐</m:t>
                                  </m:r>
                                </m:e>
                                <m:sub>
                                  <m:r>
                                    <a:rPr lang="ar-SA" sz="1300" kern="1200" smtClean="0">
                                      <a:solidFill>
                                        <a:schemeClr val="bg1"/>
                                      </a:solidFill>
                                      <a:latin typeface="Cambria Math" panose="02040503050406030204" pitchFamily="18" charset="0"/>
                                    </a:rPr>
                                    <m:t>م</m:t>
                                  </m:r>
                                </m:sub>
                              </m:sSub>
                            </m:oMath>
                          </a14:m>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extLst>
                      <a:ext uri="{0D108BD9-81ED-4DB2-BD59-A6C34878D82A}">
                        <a16:rowId xmlns:a16="http://schemas.microsoft.com/office/drawing/2014/main" val="3643222819"/>
                      </a:ext>
                    </a:extLst>
                  </a:tr>
                  <a:tr h="392699">
                    <a:tc>
                      <a:txBody>
                        <a:bodyPr/>
                        <a:lstStyle/>
                        <a:p>
                          <a:pPr marL="0" algn="ctr" defTabSz="1219170" rtl="0" eaLnBrk="1" latinLnBrk="0" hangingPunct="1"/>
                          <a:r>
                            <a:rPr lang="ar-SA" sz="1400" dirty="0">
                              <a:solidFill>
                                <a:schemeClr val="dk1"/>
                              </a:solidFill>
                              <a:latin typeface="DIN NEXT™ ARABIC LIGHT" panose="020B0303020203050203" pitchFamily="34" charset="-78"/>
                              <a:cs typeface="DIN NEXT™ ARABIC LIGHT" panose="020B0303020203050203" pitchFamily="34" charset="-78"/>
                              <a:sym typeface="Roboto"/>
                            </a:rPr>
                            <a:t>841605009888</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261 / ب</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1425/ع/ظ/8</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519.76</a:t>
                          </a:r>
                          <a:endParaRPr lang="en-GB" sz="1400" dirty="0">
                            <a:latin typeface="DIN NEXT™ ARABIC LIGHT" panose="020B0303020203050203" pitchFamily="34" charset="-78"/>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المباركية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عرعر</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فيلا</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Choice>
        <mc:Fallback xmlns="">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extLst>
                  <p:ext uri="{D42A27DB-BD31-4B8C-83A1-F6EECF244321}">
                    <p14:modId xmlns:p14="http://schemas.microsoft.com/office/powerpoint/2010/main" val="2064478133"/>
                  </p:ext>
                </p:extLst>
              </p:nvPr>
            </p:nvGraphicFramePr>
            <p:xfrm>
              <a:off x="246283" y="7314087"/>
              <a:ext cx="5903795" cy="820518"/>
            </p:xfrm>
            <a:graphic>
              <a:graphicData uri="http://schemas.openxmlformats.org/drawingml/2006/table">
                <a:tbl>
                  <a:tblPr firstRow="1" bandRow="1">
                    <a:tableStyleId>{5940675A-B579-460E-94D1-54222C63F5DA}</a:tableStyleId>
                  </a:tblPr>
                  <a:tblGrid>
                    <a:gridCol w="1312285">
                      <a:extLst>
                        <a:ext uri="{9D8B030D-6E8A-4147-A177-3AD203B41FA5}">
                          <a16:colId xmlns:a16="http://schemas.microsoft.com/office/drawing/2014/main" val="3479179191"/>
                        </a:ext>
                      </a:extLst>
                    </a:gridCol>
                    <a:gridCol w="728213">
                      <a:extLst>
                        <a:ext uri="{9D8B030D-6E8A-4147-A177-3AD203B41FA5}">
                          <a16:colId xmlns:a16="http://schemas.microsoft.com/office/drawing/2014/main" val="1279735664"/>
                        </a:ext>
                      </a:extLst>
                    </a:gridCol>
                    <a:gridCol w="1129474">
                      <a:extLst>
                        <a:ext uri="{9D8B030D-6E8A-4147-A177-3AD203B41FA5}">
                          <a16:colId xmlns:a16="http://schemas.microsoft.com/office/drawing/2014/main" val="176854366"/>
                        </a:ext>
                      </a:extLst>
                    </a:gridCol>
                    <a:gridCol w="802522">
                      <a:extLst>
                        <a:ext uri="{9D8B030D-6E8A-4147-A177-3AD203B41FA5}">
                          <a16:colId xmlns:a16="http://schemas.microsoft.com/office/drawing/2014/main" val="608498001"/>
                        </a:ext>
                      </a:extLst>
                    </a:gridCol>
                    <a:gridCol w="648191">
                      <a:extLst>
                        <a:ext uri="{9D8B030D-6E8A-4147-A177-3AD203B41FA5}">
                          <a16:colId xmlns:a16="http://schemas.microsoft.com/office/drawing/2014/main" val="172679202"/>
                        </a:ext>
                      </a:extLst>
                    </a:gridCol>
                    <a:gridCol w="471948">
                      <a:extLst>
                        <a:ext uri="{9D8B030D-6E8A-4147-A177-3AD203B41FA5}">
                          <a16:colId xmlns:a16="http://schemas.microsoft.com/office/drawing/2014/main" val="1696095288"/>
                        </a:ext>
                      </a:extLst>
                    </a:gridCol>
                    <a:gridCol w="811162">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endParaRPr lang="en-US"/>
                        </a:p>
                      </a:txBody>
                      <a:tcPr marL="19419" marR="19419" marT="9709" marB="9709" anchor="ctr">
                        <a:blipFill>
                          <a:blip r:embed="rId9"/>
                          <a:stretch>
                            <a:fillRect l="-394697" t="-1408" r="-241667" b="-95775"/>
                          </a:stretch>
                        </a:blip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58774"/>
                        </a:solidFill>
                      </a:tcPr>
                    </a:tc>
                    <a:extLst>
                      <a:ext uri="{0D108BD9-81ED-4DB2-BD59-A6C34878D82A}">
                        <a16:rowId xmlns:a16="http://schemas.microsoft.com/office/drawing/2014/main" val="3643222819"/>
                      </a:ext>
                    </a:extLst>
                  </a:tr>
                  <a:tr h="392699">
                    <a:tc>
                      <a:txBody>
                        <a:bodyPr/>
                        <a:lstStyle/>
                        <a:p>
                          <a:pPr marL="0" algn="ctr" defTabSz="1219170" rtl="0" eaLnBrk="1" latinLnBrk="0" hangingPunct="1"/>
                          <a:r>
                            <a:rPr lang="ar-SA" sz="1400" dirty="0">
                              <a:solidFill>
                                <a:schemeClr val="dk1"/>
                              </a:solidFill>
                              <a:latin typeface="DIN NEXT™ ARABIC LIGHT" panose="020B0303020203050203" pitchFamily="34" charset="-78"/>
                              <a:cs typeface="DIN NEXT™ ARABIC LIGHT" panose="020B0303020203050203" pitchFamily="34" charset="-78"/>
                              <a:sym typeface="Roboto"/>
                            </a:rPr>
                            <a:t>841605009888</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261 / ب</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1425/ع/ظ/8</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519.76</a:t>
                          </a:r>
                          <a:endParaRPr lang="en-GB" sz="1400" dirty="0">
                            <a:latin typeface="DIN NEXT™ ARABIC LIGHT" panose="020B0303020203050203" pitchFamily="34" charset="-78"/>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المباركية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عرعر</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فيلا</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Fallback>
      </mc:AlternateContent>
      <p:sp>
        <p:nvSpPr>
          <p:cNvPr id="13" name="Rectangle 12">
            <a:extLst>
              <a:ext uri="{FF2B5EF4-FFF2-40B4-BE49-F238E27FC236}">
                <a16:creationId xmlns:a16="http://schemas.microsoft.com/office/drawing/2014/main" id="{70EE4D49-6C61-4C50-00FD-DEACC13D7907}"/>
              </a:ext>
            </a:extLst>
          </p:cNvPr>
          <p:cNvSpPr/>
          <p:nvPr/>
        </p:nvSpPr>
        <p:spPr>
          <a:xfrm>
            <a:off x="6846051" y="3487332"/>
            <a:ext cx="1270299"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9" dirty="0">
                <a:solidFill>
                  <a:schemeClr val="bg1"/>
                </a:solidFill>
                <a:latin typeface="DIN NEXT™ ARABIC BOLD" panose="020B0803020203050203" pitchFamily="34" charset="-78"/>
                <a:cs typeface="DIN NEXT™ ARABIC BOLD" panose="020B0803020203050203" pitchFamily="34" charset="-78"/>
              </a:rPr>
              <a:t>يوم الاثنين </a:t>
            </a:r>
          </a:p>
          <a:p>
            <a:pPr algn="ctr"/>
            <a:r>
              <a:rPr lang="en-GB" sz="1429" dirty="0">
                <a:solidFill>
                  <a:schemeClr val="bg1"/>
                </a:solidFill>
                <a:latin typeface="DIN NEXT™ ARABIC BOLD" panose="020B0803020203050203" pitchFamily="34" charset="-78"/>
                <a:cs typeface="DIN NEXT™ ARABIC BOLD" panose="020B0803020203050203" pitchFamily="34" charset="-78"/>
              </a:rPr>
              <a:t>16/</a:t>
            </a:r>
            <a:r>
              <a:rPr lang="ar-SA" sz="1429" dirty="0">
                <a:solidFill>
                  <a:schemeClr val="bg1"/>
                </a:solidFill>
                <a:latin typeface="DIN NEXT™ ARABIC BOLD" panose="020B0803020203050203" pitchFamily="34" charset="-78"/>
                <a:cs typeface="DIN NEXT™ ARABIC BOLD" panose="020B0803020203050203" pitchFamily="34" charset="-78"/>
              </a:rPr>
              <a:t>/</a:t>
            </a:r>
            <a:r>
              <a:rPr lang="en-GB" sz="1429" dirty="0">
                <a:solidFill>
                  <a:schemeClr val="bg1"/>
                </a:solidFill>
                <a:latin typeface="DIN NEXT™ ARABIC BOLD" panose="020B0803020203050203" pitchFamily="34" charset="-78"/>
                <a:cs typeface="DIN NEXT™ ARABIC BOLD" panose="020B0803020203050203" pitchFamily="34" charset="-78"/>
              </a:rPr>
              <a:t>09/2024</a:t>
            </a:r>
            <a:endParaRPr lang="en-GB" sz="1429" dirty="0">
              <a:solidFill>
                <a:schemeClr val="bg1"/>
              </a:solidFill>
            </a:endParaRPr>
          </a:p>
        </p:txBody>
      </p:sp>
      <p:sp>
        <p:nvSpPr>
          <p:cNvPr id="14" name="Rectangle 13">
            <a:extLst>
              <a:ext uri="{FF2B5EF4-FFF2-40B4-BE49-F238E27FC236}">
                <a16:creationId xmlns:a16="http://schemas.microsoft.com/office/drawing/2014/main" id="{D81852BF-9EA0-C49F-861E-8848D902CA62}"/>
              </a:ext>
            </a:extLst>
          </p:cNvPr>
          <p:cNvSpPr/>
          <p:nvPr/>
        </p:nvSpPr>
        <p:spPr>
          <a:xfrm>
            <a:off x="7196009" y="4004368"/>
            <a:ext cx="1093604"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9" dirty="0">
                <a:solidFill>
                  <a:schemeClr val="bg1"/>
                </a:solidFill>
                <a:latin typeface="DIN NEXT™ ARABIC BOLD" panose="020B0803020203050203" pitchFamily="34" charset="-78"/>
                <a:cs typeface="DIN NEXT™ ARABIC BOLD" panose="020B0803020203050203" pitchFamily="34" charset="-78"/>
              </a:rPr>
              <a:t>4 مساء</a:t>
            </a:r>
            <a:endParaRPr lang="en-GB" sz="321" dirty="0">
              <a:solidFill>
                <a:schemeClr val="bg1"/>
              </a:solidFill>
            </a:endParaRPr>
          </a:p>
        </p:txBody>
      </p:sp>
      <p:sp>
        <p:nvSpPr>
          <p:cNvPr id="15" name="Rectangle 14">
            <a:extLst>
              <a:ext uri="{FF2B5EF4-FFF2-40B4-BE49-F238E27FC236}">
                <a16:creationId xmlns:a16="http://schemas.microsoft.com/office/drawing/2014/main" id="{86F2D470-00B5-E7FB-206B-B7031CA8FB89}"/>
              </a:ext>
            </a:extLst>
          </p:cNvPr>
          <p:cNvSpPr/>
          <p:nvPr/>
        </p:nvSpPr>
        <p:spPr>
          <a:xfrm>
            <a:off x="6602420" y="4622883"/>
            <a:ext cx="1452593"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الرياض , حي المباركية شارع ربيع الذهلي</a:t>
            </a:r>
            <a:endParaRPr lang="en-GB" sz="1429" dirty="0">
              <a:solidFill>
                <a:schemeClr val="bg1"/>
              </a:solidFill>
              <a:latin typeface="DIN NEXT™ ARABIC BOLD" panose="020B0803020203050203" pitchFamily="34" charset="-78"/>
              <a:cs typeface="DIN NEXT™ ARABIC BOLD" panose="020B0803020203050203" pitchFamily="34" charset="-78"/>
            </a:endParaRPr>
          </a:p>
          <a:p>
            <a:pPr algn="ctr"/>
            <a:endParaRPr lang="en-GB" sz="321" dirty="0">
              <a:solidFill>
                <a:schemeClr val="bg1"/>
              </a:solidFill>
            </a:endParaRPr>
          </a:p>
        </p:txBody>
      </p:sp>
      <p:sp>
        <p:nvSpPr>
          <p:cNvPr id="16" name="TextBox 13">
            <a:extLst>
              <a:ext uri="{FF2B5EF4-FFF2-40B4-BE49-F238E27FC236}">
                <a16:creationId xmlns:a16="http://schemas.microsoft.com/office/drawing/2014/main" id="{B5685D48-ECC5-83A4-2BE1-9227CEE8CEAA}"/>
              </a:ext>
            </a:extLst>
          </p:cNvPr>
          <p:cNvSpPr txBox="1"/>
          <p:nvPr/>
        </p:nvSpPr>
        <p:spPr>
          <a:xfrm>
            <a:off x="6287177" y="6639255"/>
            <a:ext cx="2503066" cy="220317"/>
          </a:xfrm>
          <a:prstGeom prst="rect">
            <a:avLst/>
          </a:prstGeom>
        </p:spPr>
        <p:txBody>
          <a:bodyPr wrap="square" lIns="0" tIns="0" rIns="0" bIns="0" rtlCol="0" anchor="t">
            <a:spAutoFit/>
          </a:bodyPr>
          <a:lstStyle/>
          <a:p>
            <a:pPr algn="ctr">
              <a:lnSpc>
                <a:spcPts val="1122"/>
              </a:lnSpc>
            </a:pPr>
            <a:r>
              <a:rPr lang="ar-SA" sz="3572" dirty="0">
                <a:latin typeface="DIN NEXT™ ARABIC BLACK" panose="020B0A03020203050203" pitchFamily="34" charset="-78"/>
                <a:cs typeface="DIN NEXT™ ARABIC BLACK" panose="020B0A03020203050203" pitchFamily="34" charset="-78"/>
              </a:rPr>
              <a:t>مزاد إطلالة</a:t>
            </a:r>
            <a:endParaRPr lang="en-US" sz="3572" dirty="0">
              <a:latin typeface="DIN NEXT™ ARABIC BLACK" panose="020B0A03020203050203" pitchFamily="34" charset="-78"/>
              <a:cs typeface="DIN NEXT™ ARABIC BLACK" panose="020B0A03020203050203" pitchFamily="34" charset="-78"/>
            </a:endParaRPr>
          </a:p>
        </p:txBody>
      </p:sp>
      <p:sp>
        <p:nvSpPr>
          <p:cNvPr id="17" name="Rectangle 16">
            <a:extLst>
              <a:ext uri="{FF2B5EF4-FFF2-40B4-BE49-F238E27FC236}">
                <a16:creationId xmlns:a16="http://schemas.microsoft.com/office/drawing/2014/main" id="{4CCE30D9-732B-17E1-0AE0-3414BE02E313}"/>
              </a:ext>
            </a:extLst>
          </p:cNvPr>
          <p:cNvSpPr/>
          <p:nvPr/>
        </p:nvSpPr>
        <p:spPr>
          <a:xfrm>
            <a:off x="-25134" y="2735943"/>
            <a:ext cx="6406903" cy="24479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88" b="1" dirty="0">
                <a:solidFill>
                  <a:schemeClr val="tx1"/>
                </a:solidFill>
                <a:latin typeface="DIN NEXT™ ARABIC MEDIUM" panose="020B0603020203050203" pitchFamily="34" charset="-78"/>
                <a:cs typeface="DIN NEXT™ ARABIC MEDIUM" panose="020B0603020203050203" pitchFamily="34" charset="-78"/>
              </a:rPr>
              <a:t>للبيــــــع</a:t>
            </a:r>
            <a:r>
              <a:rPr lang="ar-SA" sz="14288" b="1" dirty="0">
                <a:solidFill>
                  <a:schemeClr val="bg1"/>
                </a:solidFill>
                <a:latin typeface="DIN NEXT™ ARABIC BOLD" panose="020B0803020203050203" pitchFamily="34" charset="-78"/>
                <a:cs typeface="+mj-cs"/>
              </a:rPr>
              <a:t> </a:t>
            </a:r>
            <a:endParaRPr lang="en-GB" sz="14288" b="1" dirty="0">
              <a:solidFill>
                <a:schemeClr val="bg1"/>
              </a:solidFill>
              <a:latin typeface="DIN NEXT™ ARABIC BOLD" panose="020B0803020203050203" pitchFamily="34" charset="-78"/>
              <a:cs typeface="+mj-cs"/>
            </a:endParaRPr>
          </a:p>
        </p:txBody>
      </p:sp>
      <p:sp>
        <p:nvSpPr>
          <p:cNvPr id="18" name="Rectangle 17">
            <a:extLst>
              <a:ext uri="{FF2B5EF4-FFF2-40B4-BE49-F238E27FC236}">
                <a16:creationId xmlns:a16="http://schemas.microsoft.com/office/drawing/2014/main" id="{CB2977E9-1303-32C0-9ABF-FA5D7C368F4F}"/>
              </a:ext>
            </a:extLst>
          </p:cNvPr>
          <p:cNvSpPr/>
          <p:nvPr/>
        </p:nvSpPr>
        <p:spPr>
          <a:xfrm>
            <a:off x="1025090" y="2650304"/>
            <a:ext cx="3897461" cy="8612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465" dirty="0">
                <a:solidFill>
                  <a:schemeClr val="tx1"/>
                </a:solidFill>
                <a:latin typeface="DIN NEXT™ ARABIC BLACK" panose="020B0A03020203050203" pitchFamily="34" charset="-78"/>
                <a:cs typeface="DIN NEXT™ ARABIC BLACK" panose="020B0A03020203050203" pitchFamily="34" charset="-78"/>
              </a:rPr>
              <a:t>بالمزاد العلني</a:t>
            </a:r>
            <a:endParaRPr lang="en-GB" sz="4465" dirty="0">
              <a:solidFill>
                <a:schemeClr val="tx1"/>
              </a:solidFill>
              <a:latin typeface="DIN NEXT™ ARABIC BLACK" panose="020B0A03020203050203" pitchFamily="34" charset="-78"/>
              <a:cs typeface="DIN NEXT™ ARABIC BLACK" panose="020B0A03020203050203" pitchFamily="34" charset="-78"/>
            </a:endParaRPr>
          </a:p>
        </p:txBody>
      </p:sp>
      <p:pic>
        <p:nvPicPr>
          <p:cNvPr id="19" name="Graphic 18" descr="Route (Two Pins With A Path) outline">
            <a:extLst>
              <a:ext uri="{FF2B5EF4-FFF2-40B4-BE49-F238E27FC236}">
                <a16:creationId xmlns:a16="http://schemas.microsoft.com/office/drawing/2014/main" id="{1C3EA5FB-712F-CEB6-0DA0-9020517E71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18131" y="5480168"/>
            <a:ext cx="163277" cy="163277"/>
          </a:xfrm>
          <a:prstGeom prst="rect">
            <a:avLst/>
          </a:prstGeom>
        </p:spPr>
      </p:pic>
      <p:pic>
        <p:nvPicPr>
          <p:cNvPr id="1026" name="Picture 2" descr="مكان الإقامة دبوس نقطة رمز الحجز, موقعك, خريطة, دبوس PNG والمتجهات للتحميل  مجانا">
            <a:extLst>
              <a:ext uri="{FF2B5EF4-FFF2-40B4-BE49-F238E27FC236}">
                <a16:creationId xmlns:a16="http://schemas.microsoft.com/office/drawing/2014/main" id="{1586B9CC-9D39-1A41-DF16-C80783BD0F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62461" y="5330882"/>
            <a:ext cx="494975" cy="494975"/>
          </a:xfrm>
          <a:prstGeom prst="flowChartConnector">
            <a:avLst/>
          </a:prstGeom>
          <a:solidFill>
            <a:schemeClr val="bg1"/>
          </a:solidFill>
        </p:spPr>
      </p:pic>
      <p:sp>
        <p:nvSpPr>
          <p:cNvPr id="20" name="Rectangle 19">
            <a:extLst>
              <a:ext uri="{FF2B5EF4-FFF2-40B4-BE49-F238E27FC236}">
                <a16:creationId xmlns:a16="http://schemas.microsoft.com/office/drawing/2014/main" id="{9F121875-7504-B963-015E-2850D3DF5259}"/>
              </a:ext>
            </a:extLst>
          </p:cNvPr>
          <p:cNvSpPr/>
          <p:nvPr/>
        </p:nvSpPr>
        <p:spPr>
          <a:xfrm>
            <a:off x="6508762" y="5270550"/>
            <a:ext cx="1557136"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يقام المزاد في منتج انتولا في حي الرمال </a:t>
            </a:r>
          </a:p>
          <a:p>
            <a:pPr algn="ctr"/>
            <a:endParaRPr lang="en-GB" sz="321" dirty="0">
              <a:solidFill>
                <a:schemeClr val="bg1"/>
              </a:solidFill>
            </a:endParaRPr>
          </a:p>
        </p:txBody>
      </p:sp>
      <p:pic>
        <p:nvPicPr>
          <p:cNvPr id="23" name="Picture 22">
            <a:extLst>
              <a:ext uri="{FF2B5EF4-FFF2-40B4-BE49-F238E27FC236}">
                <a16:creationId xmlns:a16="http://schemas.microsoft.com/office/drawing/2014/main" id="{A0B3B595-94A0-6078-90CD-22F4B49D5319}"/>
              </a:ext>
            </a:extLst>
          </p:cNvPr>
          <p:cNvPicPr>
            <a:picLocks noChangeAspect="1"/>
          </p:cNvPicPr>
          <p:nvPr/>
        </p:nvPicPr>
        <p:blipFill>
          <a:blip r:embed="rId13"/>
          <a:stretch>
            <a:fillRect/>
          </a:stretch>
        </p:blipFill>
        <p:spPr>
          <a:xfrm>
            <a:off x="6381769" y="2576125"/>
            <a:ext cx="2131893" cy="624340"/>
          </a:xfrm>
          <a:prstGeom prst="rect">
            <a:avLst/>
          </a:prstGeom>
        </p:spPr>
      </p:pic>
    </p:spTree>
    <p:extLst>
      <p:ext uri="{BB962C8B-B14F-4D97-AF65-F5344CB8AC3E}">
        <p14:creationId xmlns:p14="http://schemas.microsoft.com/office/powerpoint/2010/main" val="1306740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83B6-8120-F88F-120B-55A629F745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6B208C-279E-5B8F-64FC-90D8C409AC54}"/>
              </a:ext>
            </a:extLst>
          </p:cNvPr>
          <p:cNvSpPr/>
          <p:nvPr/>
        </p:nvSpPr>
        <p:spPr>
          <a:xfrm>
            <a:off x="0" y="0"/>
            <a:ext cx="8999539"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C98F622-5596-7012-F7FA-A958D2FD66B8}"/>
              </a:ext>
            </a:extLst>
          </p:cNvPr>
          <p:cNvSpPr/>
          <p:nvPr/>
        </p:nvSpPr>
        <p:spPr>
          <a:xfrm>
            <a:off x="6592537" y="30487"/>
            <a:ext cx="2224115" cy="1333351"/>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DIN NEXT™ ARABIC ULTRALIGHT" panose="020B0203020203050203" pitchFamily="34" charset="-78"/>
                <a:ea typeface="+mn-ea"/>
                <a:cs typeface="DIN NEXT™ ARABIC ULTRALIGHT" panose="020B0203020203050203" pitchFamily="34" charset="-78"/>
              </a:rPr>
              <a:t>مقاس اللوحة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DIN NEXT™ ARABIC ULTRALIGHT" panose="020B0203020203050203" pitchFamily="34" charset="-78"/>
                <a:ea typeface="+mn-ea"/>
                <a:cs typeface="DIN NEXT™ ARABIC ULTRALIGHT" panose="020B0203020203050203" pitchFamily="34" charset="-78"/>
              </a:rPr>
              <a:t>1,00 cm X 1.50 cm</a:t>
            </a:r>
            <a:endParaRPr kumimoji="0" lang="ar-SA" sz="2000" b="0" i="0" u="none" strike="noStrike" kern="1200" cap="none" spc="0" normalizeH="0" baseline="0" noProof="0" dirty="0">
              <a:ln>
                <a:noFill/>
              </a:ln>
              <a:solidFill>
                <a:prstClr val="white"/>
              </a:solidFill>
              <a:effectLst/>
              <a:uLnTx/>
              <a:uFillTx/>
              <a:latin typeface="DIN NEXT™ ARABIC ULTRALIGHT" panose="020B0203020203050203" pitchFamily="34" charset="-78"/>
              <a:ea typeface="+mn-ea"/>
              <a:cs typeface="DIN NEXT™ ARABIC ULTRALIGHT" panose="020B0203020203050203" pitchFamily="34" charset="-78"/>
            </a:endParaRPr>
          </a:p>
        </p:txBody>
      </p:sp>
      <p:pic>
        <p:nvPicPr>
          <p:cNvPr id="3" name="Picture 2">
            <a:extLst>
              <a:ext uri="{FF2B5EF4-FFF2-40B4-BE49-F238E27FC236}">
                <a16:creationId xmlns:a16="http://schemas.microsoft.com/office/drawing/2014/main" id="{75846D04-597E-6423-2775-E653EB3BFD84}"/>
              </a:ext>
            </a:extLst>
          </p:cNvPr>
          <p:cNvPicPr>
            <a:picLocks noChangeAspect="1"/>
          </p:cNvPicPr>
          <p:nvPr/>
        </p:nvPicPr>
        <p:blipFill>
          <a:blip r:embed="rId2"/>
          <a:stretch>
            <a:fillRect/>
          </a:stretch>
        </p:blipFill>
        <p:spPr>
          <a:xfrm>
            <a:off x="441576" y="2105582"/>
            <a:ext cx="8116385" cy="6704732"/>
          </a:xfrm>
          <a:prstGeom prst="rect">
            <a:avLst/>
          </a:prstGeom>
        </p:spPr>
      </p:pic>
      <p:pic>
        <p:nvPicPr>
          <p:cNvPr id="4" name="Picture 13" descr="A logo on a black background&#10;&#10;Description automatically generated">
            <a:extLst>
              <a:ext uri="{FF2B5EF4-FFF2-40B4-BE49-F238E27FC236}">
                <a16:creationId xmlns:a16="http://schemas.microsoft.com/office/drawing/2014/main" id="{64911EC7-4DCE-9CA7-4252-27B991236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591160"/>
            <a:ext cx="2398168" cy="2762112"/>
          </a:xfrm>
          <a:prstGeom prst="rect">
            <a:avLst/>
          </a:prstGeom>
        </p:spPr>
      </p:pic>
    </p:spTree>
    <p:extLst>
      <p:ext uri="{BB962C8B-B14F-4D97-AF65-F5344CB8AC3E}">
        <p14:creationId xmlns:p14="http://schemas.microsoft.com/office/powerpoint/2010/main" val="2092548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03E1-12C6-21FD-B47C-113D371DF3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4CFEA9-C7BB-C711-7E80-48EBC983D5FA}"/>
              </a:ext>
            </a:extLst>
          </p:cNvPr>
          <p:cNvPicPr>
            <a:picLocks noChangeAspect="1"/>
          </p:cNvPicPr>
          <p:nvPr/>
        </p:nvPicPr>
        <p:blipFill>
          <a:blip r:embed="rId2"/>
          <a:stretch>
            <a:fillRect/>
          </a:stretch>
        </p:blipFill>
        <p:spPr>
          <a:xfrm>
            <a:off x="16800" y="-1"/>
            <a:ext cx="8965937" cy="11123613"/>
          </a:xfrm>
          <a:prstGeom prst="rect">
            <a:avLst/>
          </a:prstGeom>
        </p:spPr>
      </p:pic>
      <p:sp>
        <p:nvSpPr>
          <p:cNvPr id="7" name="Rectangle 6">
            <a:extLst>
              <a:ext uri="{FF2B5EF4-FFF2-40B4-BE49-F238E27FC236}">
                <a16:creationId xmlns:a16="http://schemas.microsoft.com/office/drawing/2014/main" id="{8C4A105F-B78B-0D7E-5F90-EEB250B7CFB0}"/>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C2C2C24-838D-BE5C-E49B-20C9F340CD8B}"/>
              </a:ext>
            </a:extLst>
          </p:cNvPr>
          <p:cNvPicPr>
            <a:picLocks noChangeAspect="1"/>
          </p:cNvPicPr>
          <p:nvPr/>
        </p:nvPicPr>
        <p:blipFill>
          <a:blip r:embed="rId3"/>
          <a:stretch>
            <a:fillRect/>
          </a:stretch>
        </p:blipFill>
        <p:spPr>
          <a:xfrm>
            <a:off x="16302" y="-1"/>
            <a:ext cx="8966933" cy="11123613"/>
          </a:xfrm>
          <a:prstGeom prst="rect">
            <a:avLst/>
          </a:prstGeom>
        </p:spPr>
      </p:pic>
      <p:sp>
        <p:nvSpPr>
          <p:cNvPr id="4" name="Freeform 6">
            <a:extLst>
              <a:ext uri="{FF2B5EF4-FFF2-40B4-BE49-F238E27FC236}">
                <a16:creationId xmlns:a16="http://schemas.microsoft.com/office/drawing/2014/main" id="{79A9733D-A36B-84CD-8EB0-76C22A4639C6}"/>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marR="0" lvl="0" indent="-514350" algn="justLow" defTabSz="457200" rtl="1" eaLnBrk="1" fontAlgn="auto" latinLnBrk="0" hangingPunct="1">
              <a:lnSpc>
                <a:spcPct val="100000"/>
              </a:lnSpc>
              <a:spcBef>
                <a:spcPts val="0"/>
              </a:spcBef>
              <a:spcAft>
                <a:spcPts val="0"/>
              </a:spcAft>
              <a:buClrTx/>
              <a:buSzTx/>
              <a:buFont typeface="+mj-lt"/>
              <a:buAutoNum type="arabicPeriod"/>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دارسة الاصول </a:t>
            </a:r>
          </a:p>
          <a:p>
            <a:pPr marL="457200" marR="0" lvl="0" indent="-457200" algn="justLow"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تم إجراءا مقارنة سوقية مع عقارات مشابهه لتحديد القيمة السوقية.</a:t>
            </a:r>
          </a:p>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2. الإجراءات الميدانية:</a:t>
            </a:r>
          </a:p>
          <a:p>
            <a:pPr marL="457200" marR="0" lvl="0" indent="-457200" algn="justLow"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تمت زيارة الجهات الرسمية لاستخراج التصاريح اللازمة</a:t>
            </a:r>
          </a:p>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3. خطة البيع:</a:t>
            </a:r>
          </a:p>
          <a:p>
            <a:pPr marL="457200" marR="0" lvl="0" indent="-457200" algn="justLow"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تم اعداد ملف تسويقي لجميع الشقق</a:t>
            </a:r>
          </a:p>
          <a:p>
            <a:pPr marL="457200" marR="0" lvl="0" indent="-457200" algn="justLow"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تم تحديد الجمهور المستهدف بناءا على الموقع والميزات</a:t>
            </a:r>
          </a:p>
        </p:txBody>
      </p:sp>
      <p:sp>
        <p:nvSpPr>
          <p:cNvPr id="2" name="TextBox 13">
            <a:extLst>
              <a:ext uri="{FF2B5EF4-FFF2-40B4-BE49-F238E27FC236}">
                <a16:creationId xmlns:a16="http://schemas.microsoft.com/office/drawing/2014/main" id="{0299B063-7811-1626-D6B0-1D63C9949AA1}"/>
              </a:ext>
            </a:extLst>
          </p:cNvPr>
          <p:cNvSpPr txBox="1"/>
          <p:nvPr/>
        </p:nvSpPr>
        <p:spPr>
          <a:xfrm>
            <a:off x="297767" y="796237"/>
            <a:ext cx="8255000" cy="721351"/>
          </a:xfrm>
          <a:prstGeom prst="rect">
            <a:avLst/>
          </a:prstGeom>
        </p:spPr>
        <p:txBody>
          <a:bodyPr wrap="square" lIns="0" tIns="0" rIns="0" bIns="0" rtlCol="0" anchor="t">
            <a:spAutoFit/>
          </a:bodyPr>
          <a:lstStyle/>
          <a:p>
            <a:pPr marL="0" marR="0" lvl="0" indent="0" algn="r" defTabSz="457200" rtl="1" eaLnBrk="1" fontAlgn="auto" latinLnBrk="0" hangingPunct="1">
              <a:lnSpc>
                <a:spcPts val="6282"/>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BLACK" panose="020B0A03020203050203" pitchFamily="34" charset="-78"/>
                <a:ea typeface="+mn-ea"/>
                <a:cs typeface="DIN NEXT™ ARABIC BLACK" panose="020B0A03020203050203" pitchFamily="34" charset="-78"/>
              </a:rPr>
              <a:t>المرحلة الاولى : التخطيط والتحضير</a:t>
            </a:r>
          </a:p>
        </p:txBody>
      </p:sp>
      <p:sp>
        <p:nvSpPr>
          <p:cNvPr id="5" name="TextBox 13">
            <a:extLst>
              <a:ext uri="{FF2B5EF4-FFF2-40B4-BE49-F238E27FC236}">
                <a16:creationId xmlns:a16="http://schemas.microsoft.com/office/drawing/2014/main" id="{6DB34691-B74A-27BB-9E6F-4FBDB3DD1A54}"/>
              </a:ext>
            </a:extLst>
          </p:cNvPr>
          <p:cNvSpPr txBox="1"/>
          <p:nvPr/>
        </p:nvSpPr>
        <p:spPr>
          <a:xfrm>
            <a:off x="316817" y="6034987"/>
            <a:ext cx="8255000" cy="721351"/>
          </a:xfrm>
          <a:prstGeom prst="rect">
            <a:avLst/>
          </a:prstGeom>
        </p:spPr>
        <p:txBody>
          <a:bodyPr wrap="square" lIns="0" tIns="0" rIns="0" bIns="0" rtlCol="0" anchor="t">
            <a:spAutoFit/>
          </a:bodyPr>
          <a:lstStyle/>
          <a:p>
            <a:pPr marL="0" marR="0" lvl="0" indent="0" algn="r" defTabSz="457200" rtl="1" eaLnBrk="1" fontAlgn="auto" latinLnBrk="0" hangingPunct="1">
              <a:lnSpc>
                <a:spcPts val="6282"/>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BLACK" panose="020B0A03020203050203" pitchFamily="34" charset="-78"/>
                <a:ea typeface="+mn-ea"/>
                <a:cs typeface="DIN NEXT™ ARABIC BLACK" panose="020B0A03020203050203" pitchFamily="34" charset="-78"/>
              </a:rPr>
              <a:t>المرحلة الثانية : التسويق</a:t>
            </a:r>
          </a:p>
        </p:txBody>
      </p:sp>
      <p:sp>
        <p:nvSpPr>
          <p:cNvPr id="6" name="Freeform 6">
            <a:extLst>
              <a:ext uri="{FF2B5EF4-FFF2-40B4-BE49-F238E27FC236}">
                <a16:creationId xmlns:a16="http://schemas.microsoft.com/office/drawing/2014/main" id="{87F1FEFE-216F-A0F1-64CA-15500FA78C22}"/>
              </a:ext>
            </a:extLst>
          </p:cNvPr>
          <p:cNvSpPr/>
          <p:nvPr/>
        </p:nvSpPr>
        <p:spPr>
          <a:xfrm>
            <a:off x="297767" y="685303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marR="0" lvl="0" indent="-514350" algn="justLow" defTabSz="457200" rtl="1" eaLnBrk="1" fontAlgn="auto" latinLnBrk="0" hangingPunct="1">
              <a:lnSpc>
                <a:spcPct val="100000"/>
              </a:lnSpc>
              <a:spcBef>
                <a:spcPts val="0"/>
              </a:spcBef>
              <a:spcAft>
                <a:spcPts val="0"/>
              </a:spcAft>
              <a:buClrTx/>
              <a:buSzTx/>
              <a:buFont typeface="+mj-lt"/>
              <a:buAutoNum type="arabicPeriod"/>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التسويق الميداني</a:t>
            </a:r>
          </a:p>
          <a:p>
            <a:pPr marL="457200" marR="0" lvl="0" indent="-457200" algn="justLow"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تمت زيارة المكاتب العقارية القريبة من السكن لعرض تفاصيل المزاد</a:t>
            </a:r>
          </a:p>
          <a:p>
            <a:pPr marL="457200" marR="0" lvl="0" indent="-457200" algn="justLow"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التواصل المباشر مع الجيران والسكان في المناطق المحيطة بالعقارات</a:t>
            </a:r>
          </a:p>
        </p:txBody>
      </p:sp>
    </p:spTree>
    <p:extLst>
      <p:ext uri="{BB962C8B-B14F-4D97-AF65-F5344CB8AC3E}">
        <p14:creationId xmlns:p14="http://schemas.microsoft.com/office/powerpoint/2010/main" val="1600941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8D2D-D1F4-18C4-BBFF-5E34BAE693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BAAEDD-4444-A5D3-A380-CC37761988B5}"/>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F376E5-B4D7-53BE-8B48-72F9EC676654}"/>
              </a:ext>
            </a:extLst>
          </p:cNvPr>
          <p:cNvPicPr>
            <a:picLocks noChangeAspect="1"/>
          </p:cNvPicPr>
          <p:nvPr/>
        </p:nvPicPr>
        <p:blipFill>
          <a:blip r:embed="rId2"/>
          <a:stretch>
            <a:fillRect/>
          </a:stretch>
        </p:blipFill>
        <p:spPr>
          <a:xfrm>
            <a:off x="16800" y="-1"/>
            <a:ext cx="8965937" cy="11123613"/>
          </a:xfrm>
          <a:prstGeom prst="rect">
            <a:avLst/>
          </a:prstGeom>
        </p:spPr>
      </p:pic>
      <p:sp>
        <p:nvSpPr>
          <p:cNvPr id="4" name="Freeform 6">
            <a:extLst>
              <a:ext uri="{FF2B5EF4-FFF2-40B4-BE49-F238E27FC236}">
                <a16:creationId xmlns:a16="http://schemas.microsoft.com/office/drawing/2014/main" id="{A49B0D9F-0C9E-7D18-AEC2-0F9374CB5015}"/>
              </a:ext>
            </a:extLst>
          </p:cNvPr>
          <p:cNvSpPr/>
          <p:nvPr/>
        </p:nvSpPr>
        <p:spPr>
          <a:xfrm>
            <a:off x="297767" y="2414382"/>
            <a:ext cx="8255000" cy="3503817"/>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justLow" defTabSz="4572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انطلق المزاد في يوم الاثنين الموافق 16/09/2024م واستمر حتى يوم الخميس الموافق 26/09/2024م</a:t>
            </a:r>
          </a:p>
          <a:p>
            <a:pPr marL="0" marR="0" lvl="0" indent="0" algn="justLow" defTabSz="4572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srgbClr val="022A3C"/>
              </a:solidFill>
              <a:effectLst/>
              <a:highlight>
                <a:srgbClr val="FFFF00"/>
              </a:highlight>
              <a:uLnTx/>
              <a:uFillTx/>
              <a:latin typeface="DIN NEXT™ ARABIC ULTRALIGHT" panose="020B0203020203050203" pitchFamily="34" charset="-78"/>
              <a:ea typeface="+mn-ea"/>
              <a:cs typeface="DIN NEXT™ ARABIC ULTRALIGHT" panose="020B0203020203050203" pitchFamily="34" charset="-78"/>
            </a:endParaRPr>
          </a:p>
          <a:p>
            <a:pPr marL="457200" marR="0" lvl="0" indent="-457200" algn="justLow"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تمت اقامة المزاد في منتجع التلال في حي الرمال</a:t>
            </a:r>
          </a:p>
          <a:p>
            <a:pPr marL="457200" marR="0" lvl="0" indent="-457200" algn="justLow"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A" sz="3200" b="0" i="0" u="none" strike="noStrike" kern="1200" cap="none" spc="0" normalizeH="0" baseline="0" noProof="0" dirty="0">
                <a:ln>
                  <a:noFill/>
                </a:ln>
                <a:solidFill>
                  <a:srgbClr val="022A3C"/>
                </a:solidFill>
                <a:effectLst/>
                <a:uLnTx/>
                <a:uFillTx/>
                <a:latin typeface="DIN NEXT™ ARABIC ULTRALIGHT" panose="020B0203020203050203" pitchFamily="34" charset="-78"/>
                <a:ea typeface="+mn-ea"/>
                <a:cs typeface="DIN NEXT™ ARABIC ULTRALIGHT" panose="020B0203020203050203" pitchFamily="34" charset="-78"/>
              </a:rPr>
              <a:t>شارك في المزاد عدد 8 شخص وعدد الاشخاص الذين رسى عليهم المزاد 1 شخص </a:t>
            </a:r>
          </a:p>
        </p:txBody>
      </p:sp>
      <p:sp>
        <p:nvSpPr>
          <p:cNvPr id="2" name="TextBox 13">
            <a:extLst>
              <a:ext uri="{FF2B5EF4-FFF2-40B4-BE49-F238E27FC236}">
                <a16:creationId xmlns:a16="http://schemas.microsoft.com/office/drawing/2014/main" id="{D1A4A5FE-0DDE-3981-F12C-B98B85413508}"/>
              </a:ext>
            </a:extLst>
          </p:cNvPr>
          <p:cNvSpPr txBox="1"/>
          <p:nvPr/>
        </p:nvSpPr>
        <p:spPr>
          <a:xfrm>
            <a:off x="297767" y="796237"/>
            <a:ext cx="8255000" cy="3132268"/>
          </a:xfrm>
          <a:prstGeom prst="rect">
            <a:avLst/>
          </a:prstGeom>
        </p:spPr>
        <p:txBody>
          <a:bodyPr wrap="square" lIns="0" tIns="0" rIns="0" bIns="0" rtlCol="0" anchor="t">
            <a:spAutoFit/>
          </a:bodyPr>
          <a:lstStyle/>
          <a:p>
            <a:pPr marL="0" marR="0" lvl="0" indent="0" algn="r" defTabSz="457200" rtl="1" eaLnBrk="1" fontAlgn="auto" latinLnBrk="0" hangingPunct="1">
              <a:lnSpc>
                <a:spcPts val="6282"/>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022A3C"/>
                </a:solidFill>
                <a:effectLst/>
                <a:uLnTx/>
                <a:uFillTx/>
                <a:latin typeface="DIN NEXT™ ARABIC BLACK" panose="020B0A03020203050203" pitchFamily="34" charset="-78"/>
                <a:ea typeface="+mn-ea"/>
                <a:cs typeface="DIN NEXT™ ARABIC BLACK" panose="020B0A03020203050203" pitchFamily="34" charset="-78"/>
              </a:rPr>
              <a:t>المرحلة الثالثة : مكان اقامة المزاد وادارة العمليات</a:t>
            </a:r>
          </a:p>
          <a:p>
            <a:pPr marL="0" marR="0" lvl="0" indent="0" algn="r" defTabSz="457200" rtl="1" eaLnBrk="1" fontAlgn="auto" latinLnBrk="0" hangingPunct="1">
              <a:lnSpc>
                <a:spcPts val="6282"/>
              </a:lnSpc>
              <a:spcBef>
                <a:spcPts val="0"/>
              </a:spcBef>
              <a:spcAft>
                <a:spcPts val="0"/>
              </a:spcAft>
              <a:buClrTx/>
              <a:buSzTx/>
              <a:buFontTx/>
              <a:buNone/>
              <a:tabLst/>
              <a:defRPr/>
            </a:pPr>
            <a:endParaRPr lang="ar-SA" sz="3200" dirty="0">
              <a:solidFill>
                <a:srgbClr val="022A3C"/>
              </a:solidFill>
              <a:latin typeface="DIN NEXT™ ARABIC BLACK" panose="020B0A03020203050203" pitchFamily="34" charset="-78"/>
              <a:cs typeface="DIN NEXT™ ARABIC BLACK" panose="020B0A03020203050203" pitchFamily="34" charset="-78"/>
            </a:endParaRPr>
          </a:p>
          <a:p>
            <a:pPr marL="0" marR="0" lvl="0" indent="0" algn="r" defTabSz="457200" rtl="1" eaLnBrk="1" fontAlgn="auto" latinLnBrk="0" hangingPunct="1">
              <a:lnSpc>
                <a:spcPts val="6282"/>
              </a:lnSpc>
              <a:spcBef>
                <a:spcPts val="0"/>
              </a:spcBef>
              <a:spcAft>
                <a:spcPts val="0"/>
              </a:spcAft>
              <a:buClrTx/>
              <a:buSzTx/>
              <a:buFontTx/>
              <a:buNone/>
              <a:tabLst/>
              <a:defRPr/>
            </a:pPr>
            <a:endParaRPr kumimoji="0" lang="ar-SA" sz="3200" b="0" i="0" u="none" strike="noStrike" kern="1200" cap="none" spc="0" normalizeH="0" baseline="0" noProof="0" dirty="0">
              <a:ln>
                <a:noFill/>
              </a:ln>
              <a:solidFill>
                <a:srgbClr val="022A3C"/>
              </a:solidFill>
              <a:effectLst/>
              <a:uLnTx/>
              <a:uFillTx/>
              <a:latin typeface="DIN NEXT™ ARABIC BLACK" panose="020B0A03020203050203" pitchFamily="34" charset="-78"/>
              <a:ea typeface="+mn-ea"/>
              <a:cs typeface="DIN NEXT™ ARABIC BLACK" panose="020B0A03020203050203" pitchFamily="34" charset="-78"/>
            </a:endParaRPr>
          </a:p>
        </p:txBody>
      </p:sp>
      <p:graphicFrame>
        <p:nvGraphicFramePr>
          <p:cNvPr id="9" name="Chart 8">
            <a:extLst>
              <a:ext uri="{FF2B5EF4-FFF2-40B4-BE49-F238E27FC236}">
                <a16:creationId xmlns:a16="http://schemas.microsoft.com/office/drawing/2014/main" id="{566BCBDC-40F4-CC65-06E7-459509851ACA}"/>
              </a:ext>
            </a:extLst>
          </p:cNvPr>
          <p:cNvGraphicFramePr/>
          <p:nvPr>
            <p:extLst>
              <p:ext uri="{D42A27DB-BD31-4B8C-83A1-F6EECF244321}">
                <p14:modId xmlns:p14="http://schemas.microsoft.com/office/powerpoint/2010/main" val="3196328861"/>
              </p:ext>
            </p:extLst>
          </p:nvPr>
        </p:nvGraphicFramePr>
        <p:xfrm>
          <a:off x="1442773" y="5314509"/>
          <a:ext cx="5999692" cy="5467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034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057D-FEFB-E944-AEA3-0C381D351624}"/>
              </a:ext>
            </a:extLst>
          </p:cNvPr>
          <p:cNvGraphicFramePr>
            <a:graphicFrameLocks noGrp="1"/>
          </p:cNvGraphicFramePr>
          <p:nvPr>
            <p:extLst>
              <p:ext uri="{D42A27DB-BD31-4B8C-83A1-F6EECF244321}">
                <p14:modId xmlns:p14="http://schemas.microsoft.com/office/powerpoint/2010/main" val="248755502"/>
              </p:ext>
            </p:extLst>
          </p:nvPr>
        </p:nvGraphicFramePr>
        <p:xfrm>
          <a:off x="2754888" y="71726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شروط</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5" name="Google Shape;607;p35">
            <a:extLst>
              <a:ext uri="{FF2B5EF4-FFF2-40B4-BE49-F238E27FC236}">
                <a16:creationId xmlns:a16="http://schemas.microsoft.com/office/drawing/2014/main" id="{78C3A3E4-2689-F5B5-E2CB-A072066B0C83}"/>
              </a:ext>
            </a:extLst>
          </p:cNvPr>
          <p:cNvSpPr/>
          <p:nvPr/>
        </p:nvSpPr>
        <p:spPr>
          <a:xfrm>
            <a:off x="385998" y="1617421"/>
            <a:ext cx="8227541" cy="9165883"/>
          </a:xfrm>
          <a:prstGeom prst="roundRect">
            <a:avLst>
              <a:gd name="adj" fmla="val 6257"/>
            </a:avLst>
          </a:prstGeom>
          <a:solidFill>
            <a:srgbClr val="CFA24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r" rtl="1"/>
            <a:r>
              <a:rPr lang="ar-SA" dirty="0">
                <a:solidFill>
                  <a:schemeClr val="bg1"/>
                </a:solidFill>
                <a:latin typeface="DIN NEXT™ ARABIC BLACK" panose="020B0A03020203050203" pitchFamily="34" charset="-78"/>
                <a:cs typeface="DIN NEXT™ ARABIC BLACK" panose="020B0A03020203050203" pitchFamily="34" charset="-78"/>
              </a:rPr>
              <a:t>أولا: شروط المشاركة بالمزاد</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يعتبر مبلغ المشاركة بالمزاد جزء من الثمن (عربون) لمن يرسوا عليه المزاد ولا يحق له استرداده بأي حال من الأحوال</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مبلغ المشاركة بالمزاد (40,000 ريال فقط لاغير )</a:t>
            </a:r>
          </a:p>
          <a:p>
            <a:pPr algn="r" rtl="1"/>
            <a:endParaRPr lang="ar-SA" dirty="0">
              <a:solidFill>
                <a:schemeClr val="bg1"/>
              </a:solidFill>
              <a:latin typeface="DIN NEXT™ ARABIC ULTRALIGHT" panose="020B0203020203050203" pitchFamily="34" charset="-78"/>
              <a:cs typeface="DIN NEXT™ ARABIC ULTRALIGHT" panose="020B0203020203050203" pitchFamily="34" charset="-78"/>
            </a:endParaRPr>
          </a:p>
          <a:p>
            <a:pPr algn="r" rtl="1"/>
            <a:r>
              <a:rPr lang="ar-SA" dirty="0">
                <a:solidFill>
                  <a:schemeClr val="bg1"/>
                </a:solidFill>
                <a:latin typeface="DIN NEXT™ ARABIC BLACK" panose="020B0A03020203050203" pitchFamily="34" charset="-78"/>
                <a:cs typeface="DIN NEXT™ ARABIC BLACK" panose="020B0A03020203050203" pitchFamily="34" charset="-78"/>
              </a:rPr>
              <a:t>ثانيا: الشروط العامة للمشاركة بالمزاد</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المعاينة للعقارات خلال فترة الإعلان</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المشاركة بالمزاد يعد اقرار من المشارك بأنه عاين العقار المعاينة التامة النافية للجهالة واطلع على كافة المعلومات والتفاصيل المتعلقة بالعقار ولا يحق له بعد ترسية العقار عليه الادعاء بأي غبن أو غرار أو جهالة أو عيب أو تدليس , كما تعد المشاركة إقرار من المشارك بالموافقة على شروط المزاد والبيع .</a:t>
            </a:r>
          </a:p>
          <a:p>
            <a:pPr algn="r" rtl="1"/>
            <a:endParaRPr lang="ar-SA" dirty="0">
              <a:solidFill>
                <a:schemeClr val="bg1"/>
              </a:solidFill>
              <a:latin typeface="DIN NEXT™ ARABIC ULTRALIGHT" panose="020B0203020203050203" pitchFamily="34" charset="-78"/>
              <a:cs typeface="DIN NEXT™ ARABIC ULTRALIGHT" panose="020B0203020203050203" pitchFamily="34" charset="-78"/>
            </a:endParaRPr>
          </a:p>
          <a:p>
            <a:pPr algn="r" rtl="1"/>
            <a:r>
              <a:rPr lang="ar-SA" dirty="0">
                <a:solidFill>
                  <a:schemeClr val="bg1"/>
                </a:solidFill>
                <a:latin typeface="DIN NEXT™ ARABIC BLACK" panose="020B0A03020203050203" pitchFamily="34" charset="-78"/>
                <a:cs typeface="DIN NEXT™ ARABIC BLACK" panose="020B0A03020203050203" pitchFamily="34" charset="-78"/>
              </a:rPr>
              <a:t>ثالثا: شروط الترسية وإتمام البيع</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تتم ترسية المزاد على أعلى مزايدة بعد موافقة لجنة المزاد ويحق للجنة المزاد عدم الترسية في حال رأت عدم مناسبة السعر.</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يلزم المشتري الذي رسى عليه المزاد فورا وفي نفس الجلسة بتوقيع محضر الترسية بقيمة مبلغ البيع.</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يلتزم المشتري بسداد كامل قيمة العقار خلال (10) أيام عمل من تاريخ المزاد , وفي حالة لم يلتزم بالسداد خلال المدة المحددة يعد البيع لاغيا كأن لم يكن ولا يحق له استرداد مبلغ المشاركة بالمزاد بأي حال من الأحوال ويعد ذلك تعويضا خالصا لشركة أكيم بسبب عدم سداد المشتري بالسداد </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يلتزم المشتري بسداد قيمة السعي بإسم الشركة بنسبة 2.5% من ثمن المبيع مضافا إليه ضريبة القيمة المضافة 15% وذلك عند الإفراغ.</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يلتزم المشتري عند الإفراغ بسداد فاتورة التصرفات العقارية بنسبة 5% من قيمة المبيع .</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يحق للمالك التصرف بالعقار في حال إخلال المشتري بأي بند من البنود أعلاه.</a:t>
            </a:r>
          </a:p>
          <a:p>
            <a:pPr marL="407822" indent="-407822" algn="r" rtl="1">
              <a:buFont typeface="+mj-lt"/>
              <a:buAutoNum type="arabicPeriod"/>
            </a:pPr>
            <a:r>
              <a:rPr lang="ar-SA" dirty="0">
                <a:solidFill>
                  <a:schemeClr val="bg1"/>
                </a:solidFill>
                <a:latin typeface="DIN NEXT™ ARABIC ULTRALIGHT" panose="020B0203020203050203" pitchFamily="34" charset="-78"/>
                <a:cs typeface="DIN NEXT™ ARABIC ULTRALIGHT" panose="020B0203020203050203" pitchFamily="34" charset="-78"/>
              </a:rPr>
              <a:t>تعتبر هذه وثيقة الشروط أعلاه جزء لايتجزأ من عقد البيع , وتعد المشاركة بالمزاد عليها إقرارا بالموافقة بكل ما رود فيها.</a:t>
            </a:r>
          </a:p>
        </p:txBody>
      </p:sp>
    </p:spTree>
    <p:extLst>
      <p:ext uri="{BB962C8B-B14F-4D97-AF65-F5344CB8AC3E}">
        <p14:creationId xmlns:p14="http://schemas.microsoft.com/office/powerpoint/2010/main" val="2313946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17468</TotalTime>
  <Words>828</Words>
  <Application>Microsoft Office PowerPoint</Application>
  <PresentationFormat>مخصص</PresentationFormat>
  <Paragraphs>194</Paragraphs>
  <Slides>16</Slides>
  <Notes>2</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16</vt:i4>
      </vt:variant>
    </vt:vector>
  </HeadingPairs>
  <TitlesOfParts>
    <vt:vector size="29" baseType="lpstr">
      <vt:lpstr>Arial</vt:lpstr>
      <vt:lpstr>Calibri</vt:lpstr>
      <vt:lpstr>Calibri Light</vt:lpstr>
      <vt:lpstr>Cambria Math</vt:lpstr>
      <vt:lpstr>DIN NEXT™ ARABIC BLACK</vt:lpstr>
      <vt:lpstr>DIN NEXT™ ARABIC BOLD</vt:lpstr>
      <vt:lpstr>DIN NEXT™ ARABIC HEAVY</vt:lpstr>
      <vt:lpstr>DIN NEXT™ ARABIC LIGHT</vt:lpstr>
      <vt:lpstr>DIN NEXT™ ARABIC MEDIUM</vt:lpstr>
      <vt:lpstr>DIN NEXT™ ARABIC ULTRALIGHT</vt:lpstr>
      <vt:lpstr>FrankRuehl</vt:lpstr>
      <vt:lpstr>Wingdings</vt:lpstr>
      <vt:lpstr>Office 2013 - 2022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Hussin Abdulkader</cp:lastModifiedBy>
  <cp:revision>46</cp:revision>
  <dcterms:created xsi:type="dcterms:W3CDTF">2024-01-01T10:46:39Z</dcterms:created>
  <dcterms:modified xsi:type="dcterms:W3CDTF">2025-10-20T09:03:21Z</dcterms:modified>
</cp:coreProperties>
</file>