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8"/>
  </p:notesMasterIdLst>
  <p:handoutMasterIdLst>
    <p:handoutMasterId r:id="rId19"/>
  </p:handoutMasterIdLst>
  <p:sldIdLst>
    <p:sldId id="2164" r:id="rId2"/>
    <p:sldId id="2165" r:id="rId3"/>
    <p:sldId id="2313" r:id="rId4"/>
    <p:sldId id="2334" r:id="rId5"/>
    <p:sldId id="2057" r:id="rId6"/>
    <p:sldId id="2316" r:id="rId7"/>
    <p:sldId id="2314" r:id="rId8"/>
    <p:sldId id="2315" r:id="rId9"/>
    <p:sldId id="2171" r:id="rId10"/>
    <p:sldId id="2173" r:id="rId11"/>
    <p:sldId id="2335" r:id="rId12"/>
    <p:sldId id="2336" r:id="rId13"/>
    <p:sldId id="2318" r:id="rId14"/>
    <p:sldId id="2170" r:id="rId15"/>
    <p:sldId id="2292" r:id="rId16"/>
    <p:sldId id="2293" r:id="rId17"/>
  </p:sldIdLst>
  <p:sldSz cx="8999538" cy="111236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13" userDrawn="1">
          <p15:clr>
            <a:srgbClr val="A4A3A4"/>
          </p15:clr>
        </p15:guide>
        <p15:guide id="2" pos="27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A3C"/>
    <a:srgbClr val="E1EBDB"/>
    <a:srgbClr val="058774"/>
    <a:srgbClr val="057874"/>
    <a:srgbClr val="08A486"/>
    <a:srgbClr val="056474"/>
    <a:srgbClr val="CFA240"/>
    <a:srgbClr val="F4EAD4"/>
    <a:srgbClr val="E7D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snapToGrid="0">
      <p:cViewPr varScale="1">
        <p:scale>
          <a:sx n="65" d="100"/>
          <a:sy n="65" d="100"/>
        </p:scale>
        <p:origin x="2940" y="84"/>
      </p:cViewPr>
      <p:guideLst>
        <p:guide orient="horz" pos="3413"/>
        <p:guide pos="278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es Manager" userId="53695390-16d5-4eca-a98e-9b00525ba3b3" providerId="ADAL" clId="{0ABABB4B-8CC8-4C5E-A26E-7D089805D003}"/>
    <pc:docChg chg="undo custSel addSld delSld modSld sldOrd">
      <pc:chgData name="Sales Manager" userId="53695390-16d5-4eca-a98e-9b00525ba3b3" providerId="ADAL" clId="{0ABABB4B-8CC8-4C5E-A26E-7D089805D003}" dt="2025-06-23T09:33:34.830" v="249" actId="14100"/>
      <pc:docMkLst>
        <pc:docMk/>
      </pc:docMkLst>
      <pc:sldChg chg="addSp modSp add mod modTransition">
        <pc:chgData name="Sales Manager" userId="53695390-16d5-4eca-a98e-9b00525ba3b3" providerId="ADAL" clId="{0ABABB4B-8CC8-4C5E-A26E-7D089805D003}" dt="2025-06-16T10:58:06.125" v="223" actId="167"/>
        <pc:sldMkLst>
          <pc:docMk/>
          <pc:sldMk cId="1306740276" sldId="2057"/>
        </pc:sldMkLst>
      </pc:sldChg>
      <pc:sldChg chg="addSp delSp modSp mod">
        <pc:chgData name="Sales Manager" userId="53695390-16d5-4eca-a98e-9b00525ba3b3" providerId="ADAL" clId="{0ABABB4B-8CC8-4C5E-A26E-7D089805D003}" dt="2025-06-01T11:31:41.836" v="116" actId="167"/>
        <pc:sldMkLst>
          <pc:docMk/>
          <pc:sldMk cId="3026352421" sldId="2164"/>
        </pc:sldMkLst>
      </pc:sldChg>
      <pc:sldChg chg="addSp delSp modSp add mod">
        <pc:chgData name="Sales Manager" userId="53695390-16d5-4eca-a98e-9b00525ba3b3" providerId="ADAL" clId="{0ABABB4B-8CC8-4C5E-A26E-7D089805D003}" dt="2025-06-16T10:56:50.713" v="220" actId="167"/>
        <pc:sldMkLst>
          <pc:docMk/>
          <pc:sldMk cId="878714750" sldId="2165"/>
        </pc:sldMkLst>
      </pc:sldChg>
      <pc:sldChg chg="del">
        <pc:chgData name="Sales Manager" userId="53695390-16d5-4eca-a98e-9b00525ba3b3" providerId="ADAL" clId="{0ABABB4B-8CC8-4C5E-A26E-7D089805D003}" dt="2025-06-01T11:24:16.324" v="8" actId="47"/>
        <pc:sldMkLst>
          <pc:docMk/>
          <pc:sldMk cId="1308863586" sldId="2166"/>
        </pc:sldMkLst>
      </pc:sldChg>
      <pc:sldChg chg="addSp modSp add mod">
        <pc:chgData name="Sales Manager" userId="53695390-16d5-4eca-a98e-9b00525ba3b3" providerId="ADAL" clId="{0ABABB4B-8CC8-4C5E-A26E-7D089805D003}" dt="2025-06-15T09:43:47.297" v="205" actId="167"/>
        <pc:sldMkLst>
          <pc:docMk/>
          <pc:sldMk cId="2955727494" sldId="2170"/>
        </pc:sldMkLst>
      </pc:sldChg>
      <pc:sldChg chg="addSp modSp add mod">
        <pc:chgData name="Sales Manager" userId="53695390-16d5-4eca-a98e-9b00525ba3b3" providerId="ADAL" clId="{0ABABB4B-8CC8-4C5E-A26E-7D089805D003}" dt="2025-06-15T09:42:23.483" v="193"/>
        <pc:sldMkLst>
          <pc:docMk/>
          <pc:sldMk cId="2313946767" sldId="2171"/>
        </pc:sldMkLst>
      </pc:sldChg>
      <pc:sldChg chg="addSp delSp modSp mod">
        <pc:chgData name="Sales Manager" userId="53695390-16d5-4eca-a98e-9b00525ba3b3" providerId="ADAL" clId="{0ABABB4B-8CC8-4C5E-A26E-7D089805D003}" dt="2025-06-15T09:42:43.446" v="196" actId="167"/>
        <pc:sldMkLst>
          <pc:docMk/>
          <pc:sldMk cId="533157644" sldId="2173"/>
        </pc:sldMkLst>
      </pc:sldChg>
      <pc:sldChg chg="addSp delSp modSp mod">
        <pc:chgData name="Sales Manager" userId="53695390-16d5-4eca-a98e-9b00525ba3b3" providerId="ADAL" clId="{0ABABB4B-8CC8-4C5E-A26E-7D089805D003}" dt="2025-06-15T09:42:55.162" v="198" actId="167"/>
        <pc:sldMkLst>
          <pc:docMk/>
          <pc:sldMk cId="1665846403" sldId="2292"/>
        </pc:sldMkLst>
      </pc:sldChg>
      <pc:sldChg chg="addSp delSp modSp mod">
        <pc:chgData name="Sales Manager" userId="53695390-16d5-4eca-a98e-9b00525ba3b3" providerId="ADAL" clId="{0ABABB4B-8CC8-4C5E-A26E-7D089805D003}" dt="2025-06-15T09:43:04.372" v="200" actId="167"/>
        <pc:sldMkLst>
          <pc:docMk/>
          <pc:sldMk cId="2730142454" sldId="2293"/>
        </pc:sldMkLst>
      </pc:sldChg>
      <pc:sldChg chg="addSp delSp modSp mod">
        <pc:chgData name="Sales Manager" userId="53695390-16d5-4eca-a98e-9b00525ba3b3" providerId="ADAL" clId="{0ABABB4B-8CC8-4C5E-A26E-7D089805D003}" dt="2025-06-15T09:41:23.019" v="188" actId="1076"/>
        <pc:sldMkLst>
          <pc:docMk/>
          <pc:sldMk cId="3351315371" sldId="2313"/>
        </pc:sldMkLst>
      </pc:sldChg>
      <pc:sldChg chg="addSp delSp modSp mod">
        <pc:chgData name="Sales Manager" userId="53695390-16d5-4eca-a98e-9b00525ba3b3" providerId="ADAL" clId="{0ABABB4B-8CC8-4C5E-A26E-7D089805D003}" dt="2025-06-16T10:59:21.622" v="226" actId="167"/>
        <pc:sldMkLst>
          <pc:docMk/>
          <pc:sldMk cId="1600941398" sldId="2314"/>
        </pc:sldMkLst>
      </pc:sldChg>
      <pc:sldChg chg="addSp delSp modSp mod">
        <pc:chgData name="Sales Manager" userId="53695390-16d5-4eca-a98e-9b00525ba3b3" providerId="ADAL" clId="{0ABABB4B-8CC8-4C5E-A26E-7D089805D003}" dt="2025-06-15T09:40:06.167" v="181" actId="113"/>
        <pc:sldMkLst>
          <pc:docMk/>
          <pc:sldMk cId="2351034956" sldId="2315"/>
        </pc:sldMkLst>
      </pc:sldChg>
      <pc:sldChg chg="addSp delSp modSp mod ord">
        <pc:chgData name="Sales Manager" userId="53695390-16d5-4eca-a98e-9b00525ba3b3" providerId="ADAL" clId="{0ABABB4B-8CC8-4C5E-A26E-7D089805D003}" dt="2025-06-16T10:59:12.658" v="225"/>
        <pc:sldMkLst>
          <pc:docMk/>
          <pc:sldMk cId="2092548815" sldId="2316"/>
        </pc:sldMkLst>
      </pc:sldChg>
      <pc:sldChg chg="del">
        <pc:chgData name="Sales Manager" userId="53695390-16d5-4eca-a98e-9b00525ba3b3" providerId="ADAL" clId="{0ABABB4B-8CC8-4C5E-A26E-7D089805D003}" dt="2025-06-01T11:30:23.261" v="92" actId="47"/>
        <pc:sldMkLst>
          <pc:docMk/>
          <pc:sldMk cId="4095985768" sldId="2317"/>
        </pc:sldMkLst>
      </pc:sldChg>
      <pc:sldChg chg="addSp delSp modSp mod">
        <pc:chgData name="Sales Manager" userId="53695390-16d5-4eca-a98e-9b00525ba3b3" providerId="ADAL" clId="{0ABABB4B-8CC8-4C5E-A26E-7D089805D003}" dt="2025-06-15T09:44:23.769" v="208" actId="167"/>
        <pc:sldMkLst>
          <pc:docMk/>
          <pc:sldMk cId="2953641544" sldId="2318"/>
        </pc:sldMkLst>
      </pc:sldChg>
      <pc:sldChg chg="del">
        <pc:chgData name="Sales Manager" userId="53695390-16d5-4eca-a98e-9b00525ba3b3" providerId="ADAL" clId="{0ABABB4B-8CC8-4C5E-A26E-7D089805D003}" dt="2025-06-01T11:30:31.162" v="93" actId="47"/>
        <pc:sldMkLst>
          <pc:docMk/>
          <pc:sldMk cId="660401747" sldId="2319"/>
        </pc:sldMkLst>
      </pc:sldChg>
      <pc:sldChg chg="del">
        <pc:chgData name="Sales Manager" userId="53695390-16d5-4eca-a98e-9b00525ba3b3" providerId="ADAL" clId="{0ABABB4B-8CC8-4C5E-A26E-7D089805D003}" dt="2025-06-01T11:30:31.162" v="93" actId="47"/>
        <pc:sldMkLst>
          <pc:docMk/>
          <pc:sldMk cId="3930351126" sldId="2320"/>
        </pc:sldMkLst>
      </pc:sldChg>
      <pc:sldChg chg="del">
        <pc:chgData name="Sales Manager" userId="53695390-16d5-4eca-a98e-9b00525ba3b3" providerId="ADAL" clId="{0ABABB4B-8CC8-4C5E-A26E-7D089805D003}" dt="2025-06-01T11:30:31.162" v="93" actId="47"/>
        <pc:sldMkLst>
          <pc:docMk/>
          <pc:sldMk cId="2953271920" sldId="2321"/>
        </pc:sldMkLst>
      </pc:sldChg>
      <pc:sldChg chg="del">
        <pc:chgData name="Sales Manager" userId="53695390-16d5-4eca-a98e-9b00525ba3b3" providerId="ADAL" clId="{0ABABB4B-8CC8-4C5E-A26E-7D089805D003}" dt="2025-06-01T11:30:31.162" v="93" actId="47"/>
        <pc:sldMkLst>
          <pc:docMk/>
          <pc:sldMk cId="2954562563" sldId="2322"/>
        </pc:sldMkLst>
      </pc:sldChg>
      <pc:sldChg chg="del">
        <pc:chgData name="Sales Manager" userId="53695390-16d5-4eca-a98e-9b00525ba3b3" providerId="ADAL" clId="{0ABABB4B-8CC8-4C5E-A26E-7D089805D003}" dt="2025-06-01T11:30:31.162" v="93" actId="47"/>
        <pc:sldMkLst>
          <pc:docMk/>
          <pc:sldMk cId="2113217055" sldId="2323"/>
        </pc:sldMkLst>
      </pc:sldChg>
      <pc:sldChg chg="del">
        <pc:chgData name="Sales Manager" userId="53695390-16d5-4eca-a98e-9b00525ba3b3" providerId="ADAL" clId="{0ABABB4B-8CC8-4C5E-A26E-7D089805D003}" dt="2025-06-01T11:30:31.162" v="93" actId="47"/>
        <pc:sldMkLst>
          <pc:docMk/>
          <pc:sldMk cId="1616996894" sldId="2324"/>
        </pc:sldMkLst>
      </pc:sldChg>
      <pc:sldChg chg="del">
        <pc:chgData name="Sales Manager" userId="53695390-16d5-4eca-a98e-9b00525ba3b3" providerId="ADAL" clId="{0ABABB4B-8CC8-4C5E-A26E-7D089805D003}" dt="2025-06-01T11:30:31.162" v="93" actId="47"/>
        <pc:sldMkLst>
          <pc:docMk/>
          <pc:sldMk cId="2696573711" sldId="2325"/>
        </pc:sldMkLst>
      </pc:sldChg>
      <pc:sldChg chg="del">
        <pc:chgData name="Sales Manager" userId="53695390-16d5-4eca-a98e-9b00525ba3b3" providerId="ADAL" clId="{0ABABB4B-8CC8-4C5E-A26E-7D089805D003}" dt="2025-06-01T11:30:31.162" v="93" actId="47"/>
        <pc:sldMkLst>
          <pc:docMk/>
          <pc:sldMk cId="2326747010" sldId="2326"/>
        </pc:sldMkLst>
      </pc:sldChg>
      <pc:sldChg chg="del">
        <pc:chgData name="Sales Manager" userId="53695390-16d5-4eca-a98e-9b00525ba3b3" providerId="ADAL" clId="{0ABABB4B-8CC8-4C5E-A26E-7D089805D003}" dt="2025-06-01T11:30:31.162" v="93" actId="47"/>
        <pc:sldMkLst>
          <pc:docMk/>
          <pc:sldMk cId="2075666186" sldId="2327"/>
        </pc:sldMkLst>
      </pc:sldChg>
      <pc:sldChg chg="del">
        <pc:chgData name="Sales Manager" userId="53695390-16d5-4eca-a98e-9b00525ba3b3" providerId="ADAL" clId="{0ABABB4B-8CC8-4C5E-A26E-7D089805D003}" dt="2025-06-01T11:30:31.162" v="93" actId="47"/>
        <pc:sldMkLst>
          <pc:docMk/>
          <pc:sldMk cId="414677996" sldId="2328"/>
        </pc:sldMkLst>
      </pc:sldChg>
      <pc:sldChg chg="del">
        <pc:chgData name="Sales Manager" userId="53695390-16d5-4eca-a98e-9b00525ba3b3" providerId="ADAL" clId="{0ABABB4B-8CC8-4C5E-A26E-7D089805D003}" dt="2025-06-01T11:30:31.162" v="93" actId="47"/>
        <pc:sldMkLst>
          <pc:docMk/>
          <pc:sldMk cId="3063029652" sldId="2329"/>
        </pc:sldMkLst>
      </pc:sldChg>
      <pc:sldChg chg="del">
        <pc:chgData name="Sales Manager" userId="53695390-16d5-4eca-a98e-9b00525ba3b3" providerId="ADAL" clId="{0ABABB4B-8CC8-4C5E-A26E-7D089805D003}" dt="2025-06-01T11:30:31.162" v="93" actId="47"/>
        <pc:sldMkLst>
          <pc:docMk/>
          <pc:sldMk cId="1064089214" sldId="2330"/>
        </pc:sldMkLst>
      </pc:sldChg>
      <pc:sldChg chg="del">
        <pc:chgData name="Sales Manager" userId="53695390-16d5-4eca-a98e-9b00525ba3b3" providerId="ADAL" clId="{0ABABB4B-8CC8-4C5E-A26E-7D089805D003}" dt="2025-06-01T11:30:31.162" v="93" actId="47"/>
        <pc:sldMkLst>
          <pc:docMk/>
          <pc:sldMk cId="401566183" sldId="2331"/>
        </pc:sldMkLst>
      </pc:sldChg>
      <pc:sldChg chg="del">
        <pc:chgData name="Sales Manager" userId="53695390-16d5-4eca-a98e-9b00525ba3b3" providerId="ADAL" clId="{0ABABB4B-8CC8-4C5E-A26E-7D089805D003}" dt="2025-06-01T11:30:31.162" v="93" actId="47"/>
        <pc:sldMkLst>
          <pc:docMk/>
          <pc:sldMk cId="4163704172" sldId="2332"/>
        </pc:sldMkLst>
      </pc:sldChg>
      <pc:sldChg chg="del">
        <pc:chgData name="Sales Manager" userId="53695390-16d5-4eca-a98e-9b00525ba3b3" providerId="ADAL" clId="{0ABABB4B-8CC8-4C5E-A26E-7D089805D003}" dt="2025-06-01T11:30:31.162" v="93" actId="47"/>
        <pc:sldMkLst>
          <pc:docMk/>
          <pc:sldMk cId="3324614332" sldId="2333"/>
        </pc:sldMkLst>
      </pc:sldChg>
      <pc:sldChg chg="addSp modSp add mod">
        <pc:chgData name="Sales Manager" userId="53695390-16d5-4eca-a98e-9b00525ba3b3" providerId="ADAL" clId="{0ABABB4B-8CC8-4C5E-A26E-7D089805D003}" dt="2025-06-16T10:56:41.981" v="219" actId="167"/>
        <pc:sldMkLst>
          <pc:docMk/>
          <pc:sldMk cId="2416268492" sldId="2334"/>
        </pc:sldMkLst>
      </pc:sldChg>
      <pc:sldChg chg="addSp modSp new mod">
        <pc:chgData name="Sales Manager" userId="53695390-16d5-4eca-a98e-9b00525ba3b3" providerId="ADAL" clId="{0ABABB4B-8CC8-4C5E-A26E-7D089805D003}" dt="2025-06-23T09:32:50.062" v="240" actId="14100"/>
        <pc:sldMkLst>
          <pc:docMk/>
          <pc:sldMk cId="1979147984" sldId="2335"/>
        </pc:sldMkLst>
      </pc:sldChg>
      <pc:sldChg chg="addSp modSp new mod">
        <pc:chgData name="Sales Manager" userId="53695390-16d5-4eca-a98e-9b00525ba3b3" providerId="ADAL" clId="{0ABABB4B-8CC8-4C5E-A26E-7D089805D003}" dt="2025-06-23T09:33:34.830" v="249" actId="14100"/>
        <pc:sldMkLst>
          <pc:docMk/>
          <pc:sldMk cId="76841025" sldId="2336"/>
        </pc:sldMkLst>
      </pc:sldChg>
    </pc:docChg>
  </pc:docChgLst>
  <pc:docChgLst>
    <pc:chgData name="Sales Manager" userId="53695390-16d5-4eca-a98e-9b00525ba3b3" providerId="ADAL" clId="{9DE47C8D-AC26-4812-A12D-4600229746CD}"/>
    <pc:docChg chg="undo custSel addSld delSld modSld sldOrd">
      <pc:chgData name="Sales Manager" userId="53695390-16d5-4eca-a98e-9b00525ba3b3" providerId="ADAL" clId="{9DE47C8D-AC26-4812-A12D-4600229746CD}" dt="2025-05-04T14:08:47.025" v="3955" actId="47"/>
      <pc:docMkLst>
        <pc:docMk/>
      </pc:docMkLst>
      <pc:sldChg chg="delSp modSp mod">
        <pc:chgData name="Sales Manager" userId="53695390-16d5-4eca-a98e-9b00525ba3b3" providerId="ADAL" clId="{9DE47C8D-AC26-4812-A12D-4600229746CD}" dt="2025-04-20T12:13:22.858" v="3318" actId="478"/>
        <pc:sldMkLst>
          <pc:docMk/>
          <pc:sldMk cId="3026352421" sldId="2164"/>
        </pc:sldMkLst>
      </pc:sldChg>
      <pc:sldChg chg="del">
        <pc:chgData name="Sales Manager" userId="53695390-16d5-4eca-a98e-9b00525ba3b3" providerId="ADAL" clId="{9DE47C8D-AC26-4812-A12D-4600229746CD}" dt="2025-04-20T12:12:32.657" v="3317" actId="47"/>
        <pc:sldMkLst>
          <pc:docMk/>
          <pc:sldMk cId="878714750" sldId="2165"/>
        </pc:sldMkLst>
      </pc:sldChg>
      <pc:sldChg chg="addSp delSp modSp mod ord">
        <pc:chgData name="Sales Manager" userId="53695390-16d5-4eca-a98e-9b00525ba3b3" providerId="ADAL" clId="{9DE47C8D-AC26-4812-A12D-4600229746CD}" dt="2025-04-20T11:34:20.371" v="1759" actId="14100"/>
        <pc:sldMkLst>
          <pc:docMk/>
          <pc:sldMk cId="1308863586" sldId="2166"/>
        </pc:sldMkLst>
      </pc:sldChg>
      <pc:sldChg chg="del">
        <pc:chgData name="Sales Manager" userId="53695390-16d5-4eca-a98e-9b00525ba3b3" providerId="ADAL" clId="{9DE47C8D-AC26-4812-A12D-4600229746CD}" dt="2025-04-20T12:14:04.980" v="3325" actId="47"/>
        <pc:sldMkLst>
          <pc:docMk/>
          <pc:sldMk cId="3713232911" sldId="2170"/>
        </pc:sldMkLst>
      </pc:sldChg>
      <pc:sldChg chg="addSp delSp modSp mod ord">
        <pc:chgData name="Sales Manager" userId="53695390-16d5-4eca-a98e-9b00525ba3b3" providerId="ADAL" clId="{9DE47C8D-AC26-4812-A12D-4600229746CD}" dt="2025-05-04T14:06:37.746" v="3953" actId="1038"/>
        <pc:sldMkLst>
          <pc:docMk/>
          <pc:sldMk cId="533157644" sldId="2173"/>
        </pc:sldMkLst>
      </pc:sldChg>
      <pc:sldChg chg="del">
        <pc:chgData name="Sales Manager" userId="53695390-16d5-4eca-a98e-9b00525ba3b3" providerId="ADAL" clId="{9DE47C8D-AC26-4812-A12D-4600229746CD}" dt="2025-05-04T14:08:47.025" v="3955" actId="47"/>
        <pc:sldMkLst>
          <pc:docMk/>
          <pc:sldMk cId="3503445109" sldId="2177"/>
        </pc:sldMkLst>
      </pc:sldChg>
      <pc:sldChg chg="modSp mod">
        <pc:chgData name="Sales Manager" userId="53695390-16d5-4eca-a98e-9b00525ba3b3" providerId="ADAL" clId="{9DE47C8D-AC26-4812-A12D-4600229746CD}" dt="2025-04-20T12:27:32.445" v="3906" actId="1037"/>
        <pc:sldMkLst>
          <pc:docMk/>
          <pc:sldMk cId="1665846403" sldId="2292"/>
        </pc:sldMkLst>
      </pc:sldChg>
      <pc:sldChg chg="addSp delSp modSp mod">
        <pc:chgData name="Sales Manager" userId="53695390-16d5-4eca-a98e-9b00525ba3b3" providerId="ADAL" clId="{9DE47C8D-AC26-4812-A12D-4600229746CD}" dt="2025-04-20T12:27:14.359" v="3888" actId="14100"/>
        <pc:sldMkLst>
          <pc:docMk/>
          <pc:sldMk cId="2730142454" sldId="2293"/>
        </pc:sldMkLst>
      </pc:sldChg>
      <pc:sldChg chg="addSp delSp modSp del mod ord">
        <pc:chgData name="Sales Manager" userId="53695390-16d5-4eca-a98e-9b00525ba3b3" providerId="ADAL" clId="{9DE47C8D-AC26-4812-A12D-4600229746CD}" dt="2025-04-20T12:05:09.835" v="3157" actId="47"/>
        <pc:sldMkLst>
          <pc:docMk/>
          <pc:sldMk cId="2102571624" sldId="2296"/>
        </pc:sldMkLst>
      </pc:sldChg>
      <pc:sldChg chg="del">
        <pc:chgData name="Sales Manager" userId="53695390-16d5-4eca-a98e-9b00525ba3b3" providerId="ADAL" clId="{9DE47C8D-AC26-4812-A12D-4600229746CD}" dt="2025-05-04T14:08:47.025" v="3955" actId="47"/>
        <pc:sldMkLst>
          <pc:docMk/>
          <pc:sldMk cId="293203445" sldId="2297"/>
        </pc:sldMkLst>
      </pc:sldChg>
      <pc:sldChg chg="del">
        <pc:chgData name="Sales Manager" userId="53695390-16d5-4eca-a98e-9b00525ba3b3" providerId="ADAL" clId="{9DE47C8D-AC26-4812-A12D-4600229746CD}" dt="2025-05-04T14:08:47.025" v="3955" actId="47"/>
        <pc:sldMkLst>
          <pc:docMk/>
          <pc:sldMk cId="4240036747" sldId="2298"/>
        </pc:sldMkLst>
      </pc:sldChg>
      <pc:sldChg chg="del">
        <pc:chgData name="Sales Manager" userId="53695390-16d5-4eca-a98e-9b00525ba3b3" providerId="ADAL" clId="{9DE47C8D-AC26-4812-A12D-4600229746CD}" dt="2025-05-04T14:08:47.025" v="3955" actId="47"/>
        <pc:sldMkLst>
          <pc:docMk/>
          <pc:sldMk cId="2972815677" sldId="2299"/>
        </pc:sldMkLst>
      </pc:sldChg>
      <pc:sldChg chg="del">
        <pc:chgData name="Sales Manager" userId="53695390-16d5-4eca-a98e-9b00525ba3b3" providerId="ADAL" clId="{9DE47C8D-AC26-4812-A12D-4600229746CD}" dt="2025-05-04T14:08:47.025" v="3955" actId="47"/>
        <pc:sldMkLst>
          <pc:docMk/>
          <pc:sldMk cId="2520814294" sldId="2300"/>
        </pc:sldMkLst>
      </pc:sldChg>
      <pc:sldChg chg="del">
        <pc:chgData name="Sales Manager" userId="53695390-16d5-4eca-a98e-9b00525ba3b3" providerId="ADAL" clId="{9DE47C8D-AC26-4812-A12D-4600229746CD}" dt="2025-05-04T14:08:47.025" v="3955" actId="47"/>
        <pc:sldMkLst>
          <pc:docMk/>
          <pc:sldMk cId="1886209471" sldId="2301"/>
        </pc:sldMkLst>
      </pc:sldChg>
      <pc:sldChg chg="del">
        <pc:chgData name="Sales Manager" userId="53695390-16d5-4eca-a98e-9b00525ba3b3" providerId="ADAL" clId="{9DE47C8D-AC26-4812-A12D-4600229746CD}" dt="2025-05-04T14:08:47.025" v="3955" actId="47"/>
        <pc:sldMkLst>
          <pc:docMk/>
          <pc:sldMk cId="3133832458" sldId="2302"/>
        </pc:sldMkLst>
      </pc:sldChg>
      <pc:sldChg chg="del">
        <pc:chgData name="Sales Manager" userId="53695390-16d5-4eca-a98e-9b00525ba3b3" providerId="ADAL" clId="{9DE47C8D-AC26-4812-A12D-4600229746CD}" dt="2025-05-04T14:08:47.025" v="3955" actId="47"/>
        <pc:sldMkLst>
          <pc:docMk/>
          <pc:sldMk cId="217356068" sldId="2303"/>
        </pc:sldMkLst>
      </pc:sldChg>
      <pc:sldChg chg="del">
        <pc:chgData name="Sales Manager" userId="53695390-16d5-4eca-a98e-9b00525ba3b3" providerId="ADAL" clId="{9DE47C8D-AC26-4812-A12D-4600229746CD}" dt="2025-05-04T14:08:47.025" v="3955" actId="47"/>
        <pc:sldMkLst>
          <pc:docMk/>
          <pc:sldMk cId="4044796683" sldId="2304"/>
        </pc:sldMkLst>
      </pc:sldChg>
      <pc:sldChg chg="del">
        <pc:chgData name="Sales Manager" userId="53695390-16d5-4eca-a98e-9b00525ba3b3" providerId="ADAL" clId="{9DE47C8D-AC26-4812-A12D-4600229746CD}" dt="2025-05-04T14:08:47.025" v="3955" actId="47"/>
        <pc:sldMkLst>
          <pc:docMk/>
          <pc:sldMk cId="1040657632" sldId="2305"/>
        </pc:sldMkLst>
      </pc:sldChg>
      <pc:sldChg chg="del">
        <pc:chgData name="Sales Manager" userId="53695390-16d5-4eca-a98e-9b00525ba3b3" providerId="ADAL" clId="{9DE47C8D-AC26-4812-A12D-4600229746CD}" dt="2025-05-04T14:08:47.025" v="3955" actId="47"/>
        <pc:sldMkLst>
          <pc:docMk/>
          <pc:sldMk cId="1006727893" sldId="2306"/>
        </pc:sldMkLst>
      </pc:sldChg>
      <pc:sldChg chg="del">
        <pc:chgData name="Sales Manager" userId="53695390-16d5-4eca-a98e-9b00525ba3b3" providerId="ADAL" clId="{9DE47C8D-AC26-4812-A12D-4600229746CD}" dt="2025-05-04T14:08:47.025" v="3955" actId="47"/>
        <pc:sldMkLst>
          <pc:docMk/>
          <pc:sldMk cId="2631250247" sldId="2307"/>
        </pc:sldMkLst>
      </pc:sldChg>
      <pc:sldChg chg="del">
        <pc:chgData name="Sales Manager" userId="53695390-16d5-4eca-a98e-9b00525ba3b3" providerId="ADAL" clId="{9DE47C8D-AC26-4812-A12D-4600229746CD}" dt="2025-05-04T14:08:47.025" v="3955" actId="47"/>
        <pc:sldMkLst>
          <pc:docMk/>
          <pc:sldMk cId="194214408" sldId="2308"/>
        </pc:sldMkLst>
      </pc:sldChg>
      <pc:sldChg chg="del">
        <pc:chgData name="Sales Manager" userId="53695390-16d5-4eca-a98e-9b00525ba3b3" providerId="ADAL" clId="{9DE47C8D-AC26-4812-A12D-4600229746CD}" dt="2025-05-04T14:08:47.025" v="3955" actId="47"/>
        <pc:sldMkLst>
          <pc:docMk/>
          <pc:sldMk cId="3181999028" sldId="2309"/>
        </pc:sldMkLst>
      </pc:sldChg>
      <pc:sldChg chg="del">
        <pc:chgData name="Sales Manager" userId="53695390-16d5-4eca-a98e-9b00525ba3b3" providerId="ADAL" clId="{9DE47C8D-AC26-4812-A12D-4600229746CD}" dt="2025-05-04T14:08:47.025" v="3955" actId="47"/>
        <pc:sldMkLst>
          <pc:docMk/>
          <pc:sldMk cId="385120271" sldId="2310"/>
        </pc:sldMkLst>
      </pc:sldChg>
      <pc:sldChg chg="del">
        <pc:chgData name="Sales Manager" userId="53695390-16d5-4eca-a98e-9b00525ba3b3" providerId="ADAL" clId="{9DE47C8D-AC26-4812-A12D-4600229746CD}" dt="2025-05-04T14:08:47.025" v="3955" actId="47"/>
        <pc:sldMkLst>
          <pc:docMk/>
          <pc:sldMk cId="14018583" sldId="2311"/>
        </pc:sldMkLst>
      </pc:sldChg>
      <pc:sldChg chg="del">
        <pc:chgData name="Sales Manager" userId="53695390-16d5-4eca-a98e-9b00525ba3b3" providerId="ADAL" clId="{9DE47C8D-AC26-4812-A12D-4600229746CD}" dt="2025-05-04T14:08:47.025" v="3955" actId="47"/>
        <pc:sldMkLst>
          <pc:docMk/>
          <pc:sldMk cId="831507432" sldId="2312"/>
        </pc:sldMkLst>
      </pc:sldChg>
      <pc:sldChg chg="addSp delSp modSp add mod">
        <pc:chgData name="Sales Manager" userId="53695390-16d5-4eca-a98e-9b00525ba3b3" providerId="ADAL" clId="{9DE47C8D-AC26-4812-A12D-4600229746CD}" dt="2025-04-20T11:22:31.606" v="1110" actId="20577"/>
        <pc:sldMkLst>
          <pc:docMk/>
          <pc:sldMk cId="3351315371" sldId="2313"/>
        </pc:sldMkLst>
      </pc:sldChg>
      <pc:sldChg chg="addSp modSp add mod ord">
        <pc:chgData name="Sales Manager" userId="53695390-16d5-4eca-a98e-9b00525ba3b3" providerId="ADAL" clId="{9DE47C8D-AC26-4812-A12D-4600229746CD}" dt="2025-04-20T12:13:34.770" v="3320"/>
        <pc:sldMkLst>
          <pc:docMk/>
          <pc:sldMk cId="1600941398" sldId="2314"/>
        </pc:sldMkLst>
      </pc:sldChg>
      <pc:sldChg chg="addSp delSp modSp add mod">
        <pc:chgData name="Sales Manager" userId="53695390-16d5-4eca-a98e-9b00525ba3b3" providerId="ADAL" clId="{9DE47C8D-AC26-4812-A12D-4600229746CD}" dt="2025-04-20T11:58:39.427" v="3084" actId="403"/>
        <pc:sldMkLst>
          <pc:docMk/>
          <pc:sldMk cId="2351034956" sldId="2315"/>
        </pc:sldMkLst>
      </pc:sldChg>
      <pc:sldChg chg="addSp delSp modSp add mod">
        <pc:chgData name="Sales Manager" userId="53695390-16d5-4eca-a98e-9b00525ba3b3" providerId="ADAL" clId="{9DE47C8D-AC26-4812-A12D-4600229746CD}" dt="2025-04-20T12:11:07.347" v="3316" actId="1036"/>
        <pc:sldMkLst>
          <pc:docMk/>
          <pc:sldMk cId="2092548815" sldId="2316"/>
        </pc:sldMkLst>
      </pc:sldChg>
      <pc:sldChg chg="add">
        <pc:chgData name="Sales Manager" userId="53695390-16d5-4eca-a98e-9b00525ba3b3" providerId="ADAL" clId="{9DE47C8D-AC26-4812-A12D-4600229746CD}" dt="2025-05-04T14:08:20.102" v="3954"/>
        <pc:sldMkLst>
          <pc:docMk/>
          <pc:sldMk cId="4095985768" sldId="2317"/>
        </pc:sldMkLst>
      </pc:sldChg>
      <pc:sldChg chg="add">
        <pc:chgData name="Sales Manager" userId="53695390-16d5-4eca-a98e-9b00525ba3b3" providerId="ADAL" clId="{9DE47C8D-AC26-4812-A12D-4600229746CD}" dt="2025-05-04T14:08:20.102" v="3954"/>
        <pc:sldMkLst>
          <pc:docMk/>
          <pc:sldMk cId="2953641544" sldId="2318"/>
        </pc:sldMkLst>
      </pc:sldChg>
      <pc:sldChg chg="add">
        <pc:chgData name="Sales Manager" userId="53695390-16d5-4eca-a98e-9b00525ba3b3" providerId="ADAL" clId="{9DE47C8D-AC26-4812-A12D-4600229746CD}" dt="2025-05-04T14:08:20.102" v="3954"/>
        <pc:sldMkLst>
          <pc:docMk/>
          <pc:sldMk cId="660401747" sldId="2319"/>
        </pc:sldMkLst>
      </pc:sldChg>
      <pc:sldChg chg="add">
        <pc:chgData name="Sales Manager" userId="53695390-16d5-4eca-a98e-9b00525ba3b3" providerId="ADAL" clId="{9DE47C8D-AC26-4812-A12D-4600229746CD}" dt="2025-05-04T14:08:20.102" v="3954"/>
        <pc:sldMkLst>
          <pc:docMk/>
          <pc:sldMk cId="3930351126" sldId="2320"/>
        </pc:sldMkLst>
      </pc:sldChg>
      <pc:sldChg chg="add">
        <pc:chgData name="Sales Manager" userId="53695390-16d5-4eca-a98e-9b00525ba3b3" providerId="ADAL" clId="{9DE47C8D-AC26-4812-A12D-4600229746CD}" dt="2025-05-04T14:08:20.102" v="3954"/>
        <pc:sldMkLst>
          <pc:docMk/>
          <pc:sldMk cId="2953271920" sldId="2321"/>
        </pc:sldMkLst>
      </pc:sldChg>
      <pc:sldChg chg="add">
        <pc:chgData name="Sales Manager" userId="53695390-16d5-4eca-a98e-9b00525ba3b3" providerId="ADAL" clId="{9DE47C8D-AC26-4812-A12D-4600229746CD}" dt="2025-05-04T14:08:20.102" v="3954"/>
        <pc:sldMkLst>
          <pc:docMk/>
          <pc:sldMk cId="2954562563" sldId="2322"/>
        </pc:sldMkLst>
      </pc:sldChg>
      <pc:sldChg chg="add">
        <pc:chgData name="Sales Manager" userId="53695390-16d5-4eca-a98e-9b00525ba3b3" providerId="ADAL" clId="{9DE47C8D-AC26-4812-A12D-4600229746CD}" dt="2025-05-04T14:08:20.102" v="3954"/>
        <pc:sldMkLst>
          <pc:docMk/>
          <pc:sldMk cId="2113217055" sldId="2323"/>
        </pc:sldMkLst>
      </pc:sldChg>
      <pc:sldChg chg="add">
        <pc:chgData name="Sales Manager" userId="53695390-16d5-4eca-a98e-9b00525ba3b3" providerId="ADAL" clId="{9DE47C8D-AC26-4812-A12D-4600229746CD}" dt="2025-05-04T14:08:20.102" v="3954"/>
        <pc:sldMkLst>
          <pc:docMk/>
          <pc:sldMk cId="1616996894" sldId="2324"/>
        </pc:sldMkLst>
      </pc:sldChg>
      <pc:sldChg chg="add">
        <pc:chgData name="Sales Manager" userId="53695390-16d5-4eca-a98e-9b00525ba3b3" providerId="ADAL" clId="{9DE47C8D-AC26-4812-A12D-4600229746CD}" dt="2025-05-04T14:08:20.102" v="3954"/>
        <pc:sldMkLst>
          <pc:docMk/>
          <pc:sldMk cId="2696573711" sldId="2325"/>
        </pc:sldMkLst>
      </pc:sldChg>
      <pc:sldChg chg="add">
        <pc:chgData name="Sales Manager" userId="53695390-16d5-4eca-a98e-9b00525ba3b3" providerId="ADAL" clId="{9DE47C8D-AC26-4812-A12D-4600229746CD}" dt="2025-05-04T14:08:20.102" v="3954"/>
        <pc:sldMkLst>
          <pc:docMk/>
          <pc:sldMk cId="2326747010" sldId="2326"/>
        </pc:sldMkLst>
      </pc:sldChg>
      <pc:sldChg chg="add">
        <pc:chgData name="Sales Manager" userId="53695390-16d5-4eca-a98e-9b00525ba3b3" providerId="ADAL" clId="{9DE47C8D-AC26-4812-A12D-4600229746CD}" dt="2025-05-04T14:08:20.102" v="3954"/>
        <pc:sldMkLst>
          <pc:docMk/>
          <pc:sldMk cId="2075666186" sldId="2327"/>
        </pc:sldMkLst>
      </pc:sldChg>
      <pc:sldChg chg="add">
        <pc:chgData name="Sales Manager" userId="53695390-16d5-4eca-a98e-9b00525ba3b3" providerId="ADAL" clId="{9DE47C8D-AC26-4812-A12D-4600229746CD}" dt="2025-05-04T14:08:20.102" v="3954"/>
        <pc:sldMkLst>
          <pc:docMk/>
          <pc:sldMk cId="414677996" sldId="2328"/>
        </pc:sldMkLst>
      </pc:sldChg>
      <pc:sldChg chg="add">
        <pc:chgData name="Sales Manager" userId="53695390-16d5-4eca-a98e-9b00525ba3b3" providerId="ADAL" clId="{9DE47C8D-AC26-4812-A12D-4600229746CD}" dt="2025-05-04T14:08:20.102" v="3954"/>
        <pc:sldMkLst>
          <pc:docMk/>
          <pc:sldMk cId="3063029652" sldId="2329"/>
        </pc:sldMkLst>
      </pc:sldChg>
      <pc:sldChg chg="add">
        <pc:chgData name="Sales Manager" userId="53695390-16d5-4eca-a98e-9b00525ba3b3" providerId="ADAL" clId="{9DE47C8D-AC26-4812-A12D-4600229746CD}" dt="2025-05-04T14:08:20.102" v="3954"/>
        <pc:sldMkLst>
          <pc:docMk/>
          <pc:sldMk cId="1064089214" sldId="2330"/>
        </pc:sldMkLst>
      </pc:sldChg>
      <pc:sldChg chg="add">
        <pc:chgData name="Sales Manager" userId="53695390-16d5-4eca-a98e-9b00525ba3b3" providerId="ADAL" clId="{9DE47C8D-AC26-4812-A12D-4600229746CD}" dt="2025-05-04T14:08:20.102" v="3954"/>
        <pc:sldMkLst>
          <pc:docMk/>
          <pc:sldMk cId="401566183" sldId="2331"/>
        </pc:sldMkLst>
      </pc:sldChg>
      <pc:sldChg chg="add">
        <pc:chgData name="Sales Manager" userId="53695390-16d5-4eca-a98e-9b00525ba3b3" providerId="ADAL" clId="{9DE47C8D-AC26-4812-A12D-4600229746CD}" dt="2025-05-04T14:08:20.102" v="3954"/>
        <pc:sldMkLst>
          <pc:docMk/>
          <pc:sldMk cId="4163704172" sldId="2332"/>
        </pc:sldMkLst>
      </pc:sldChg>
      <pc:sldChg chg="add">
        <pc:chgData name="Sales Manager" userId="53695390-16d5-4eca-a98e-9b00525ba3b3" providerId="ADAL" clId="{9DE47C8D-AC26-4812-A12D-4600229746CD}" dt="2025-05-04T14:08:20.102" v="3954"/>
        <pc:sldMkLst>
          <pc:docMk/>
          <pc:sldMk cId="3324614332" sldId="2333"/>
        </pc:sldMkLst>
      </pc:sldChg>
    </pc:docChg>
  </pc:docChgLst>
  <pc:docChgLst>
    <pc:chgData name="Sales Manager" userId="53695390-16d5-4eca-a98e-9b00525ba3b3" providerId="ADAL" clId="{3994D258-D740-4B24-9570-2F2DAAB0BA8F}"/>
    <pc:docChg chg="custSel addSld modSld">
      <pc:chgData name="Sales Manager" userId="53695390-16d5-4eca-a98e-9b00525ba3b3" providerId="ADAL" clId="{3994D258-D740-4B24-9570-2F2DAAB0BA8F}" dt="2025-02-25T13:33:54.521" v="71" actId="20577"/>
      <pc:docMkLst>
        <pc:docMk/>
      </pc:docMkLst>
      <pc:sldChg chg="addSp delSp modSp add mod">
        <pc:chgData name="Sales Manager" userId="53695390-16d5-4eca-a98e-9b00525ba3b3" providerId="ADAL" clId="{3994D258-D740-4B24-9570-2F2DAAB0BA8F}" dt="2025-02-25T13:33:54.521" v="71" actId="20577"/>
        <pc:sldMkLst>
          <pc:docMk/>
          <pc:sldMk cId="1308863586" sldId="2166"/>
        </pc:sldMkLst>
      </pc:sldChg>
    </pc:docChg>
  </pc:docChgLst>
  <pc:docChgLst>
    <pc:chgData name="Sales Manager" userId="53695390-16d5-4eca-a98e-9b00525ba3b3" providerId="ADAL" clId="{305D5CDD-FF96-4EE9-8273-56325CE73AE4}"/>
    <pc:docChg chg="undo custSel modSld">
      <pc:chgData name="Sales Manager" userId="53695390-16d5-4eca-a98e-9b00525ba3b3" providerId="ADAL" clId="{305D5CDD-FF96-4EE9-8273-56325CE73AE4}" dt="2025-02-25T14:19:18.762" v="797" actId="1076"/>
      <pc:docMkLst>
        <pc:docMk/>
      </pc:docMkLst>
      <pc:sldChg chg="addSp delSp modSp mod">
        <pc:chgData name="Sales Manager" userId="53695390-16d5-4eca-a98e-9b00525ba3b3" providerId="ADAL" clId="{305D5CDD-FF96-4EE9-8273-56325CE73AE4}" dt="2025-02-25T13:49:29.479" v="113" actId="1035"/>
        <pc:sldMkLst>
          <pc:docMk/>
          <pc:sldMk cId="1308863586" sldId="2166"/>
        </pc:sldMkLst>
      </pc:sldChg>
      <pc:sldChg chg="addSp delSp modSp mod">
        <pc:chgData name="Sales Manager" userId="53695390-16d5-4eca-a98e-9b00525ba3b3" providerId="ADAL" clId="{305D5CDD-FF96-4EE9-8273-56325CE73AE4}" dt="2025-02-25T14:08:36.772" v="607" actId="403"/>
        <pc:sldMkLst>
          <pc:docMk/>
          <pc:sldMk cId="3503445109" sldId="2177"/>
        </pc:sldMkLst>
      </pc:sldChg>
      <pc:sldChg chg="addSp delSp modSp mod">
        <pc:chgData name="Sales Manager" userId="53695390-16d5-4eca-a98e-9b00525ba3b3" providerId="ADAL" clId="{305D5CDD-FF96-4EE9-8273-56325CE73AE4}" dt="2025-02-25T14:08:32.077" v="606" actId="403"/>
        <pc:sldMkLst>
          <pc:docMk/>
          <pc:sldMk cId="293203445" sldId="2297"/>
        </pc:sldMkLst>
      </pc:sldChg>
      <pc:sldChg chg="addSp delSp modSp mod">
        <pc:chgData name="Sales Manager" userId="53695390-16d5-4eca-a98e-9b00525ba3b3" providerId="ADAL" clId="{305D5CDD-FF96-4EE9-8273-56325CE73AE4}" dt="2025-02-25T14:08:27.512" v="605" actId="403"/>
        <pc:sldMkLst>
          <pc:docMk/>
          <pc:sldMk cId="4240036747" sldId="2298"/>
        </pc:sldMkLst>
      </pc:sldChg>
      <pc:sldChg chg="addSp delSp modSp mod">
        <pc:chgData name="Sales Manager" userId="53695390-16d5-4eca-a98e-9b00525ba3b3" providerId="ADAL" clId="{305D5CDD-FF96-4EE9-8273-56325CE73AE4}" dt="2025-02-25T14:08:21.655" v="604" actId="403"/>
        <pc:sldMkLst>
          <pc:docMk/>
          <pc:sldMk cId="2972815677" sldId="2299"/>
        </pc:sldMkLst>
      </pc:sldChg>
      <pc:sldChg chg="addSp delSp modSp mod">
        <pc:chgData name="Sales Manager" userId="53695390-16d5-4eca-a98e-9b00525ba3b3" providerId="ADAL" clId="{305D5CDD-FF96-4EE9-8273-56325CE73AE4}" dt="2025-02-25T14:08:15.607" v="603" actId="403"/>
        <pc:sldMkLst>
          <pc:docMk/>
          <pc:sldMk cId="2520814294" sldId="2300"/>
        </pc:sldMkLst>
      </pc:sldChg>
      <pc:sldChg chg="delSp modSp mod">
        <pc:chgData name="Sales Manager" userId="53695390-16d5-4eca-a98e-9b00525ba3b3" providerId="ADAL" clId="{305D5CDD-FF96-4EE9-8273-56325CE73AE4}" dt="2025-02-25T14:17:59.914" v="764" actId="1076"/>
        <pc:sldMkLst>
          <pc:docMk/>
          <pc:sldMk cId="1886209471" sldId="2301"/>
        </pc:sldMkLst>
      </pc:sldChg>
      <pc:sldChg chg="addSp delSp modSp mod">
        <pc:chgData name="Sales Manager" userId="53695390-16d5-4eca-a98e-9b00525ba3b3" providerId="ADAL" clId="{305D5CDD-FF96-4EE9-8273-56325CE73AE4}" dt="2025-02-25T14:08:05.355" v="601" actId="403"/>
        <pc:sldMkLst>
          <pc:docMk/>
          <pc:sldMk cId="3133832458" sldId="2302"/>
        </pc:sldMkLst>
      </pc:sldChg>
      <pc:sldChg chg="addSp delSp modSp mod">
        <pc:chgData name="Sales Manager" userId="53695390-16d5-4eca-a98e-9b00525ba3b3" providerId="ADAL" clId="{305D5CDD-FF96-4EE9-8273-56325CE73AE4}" dt="2025-02-25T14:08:01.357" v="600" actId="403"/>
        <pc:sldMkLst>
          <pc:docMk/>
          <pc:sldMk cId="217356068" sldId="2303"/>
        </pc:sldMkLst>
      </pc:sldChg>
      <pc:sldChg chg="addSp delSp modSp mod">
        <pc:chgData name="Sales Manager" userId="53695390-16d5-4eca-a98e-9b00525ba3b3" providerId="ADAL" clId="{305D5CDD-FF96-4EE9-8273-56325CE73AE4}" dt="2025-02-25T14:07:56.868" v="599" actId="403"/>
        <pc:sldMkLst>
          <pc:docMk/>
          <pc:sldMk cId="4044796683" sldId="2304"/>
        </pc:sldMkLst>
      </pc:sldChg>
      <pc:sldChg chg="delSp modSp mod">
        <pc:chgData name="Sales Manager" userId="53695390-16d5-4eca-a98e-9b00525ba3b3" providerId="ADAL" clId="{305D5CDD-FF96-4EE9-8273-56325CE73AE4}" dt="2025-02-25T14:17:50.439" v="763" actId="1076"/>
        <pc:sldMkLst>
          <pc:docMk/>
          <pc:sldMk cId="1040657632" sldId="2305"/>
        </pc:sldMkLst>
      </pc:sldChg>
      <pc:sldChg chg="delSp modSp mod">
        <pc:chgData name="Sales Manager" userId="53695390-16d5-4eca-a98e-9b00525ba3b3" providerId="ADAL" clId="{305D5CDD-FF96-4EE9-8273-56325CE73AE4}" dt="2025-02-25T14:17:43.461" v="762" actId="1076"/>
        <pc:sldMkLst>
          <pc:docMk/>
          <pc:sldMk cId="1006727893" sldId="2306"/>
        </pc:sldMkLst>
      </pc:sldChg>
      <pc:sldChg chg="addSp delSp modSp mod">
        <pc:chgData name="Sales Manager" userId="53695390-16d5-4eca-a98e-9b00525ba3b3" providerId="ADAL" clId="{305D5CDD-FF96-4EE9-8273-56325CE73AE4}" dt="2025-02-25T14:10:43.355" v="649" actId="403"/>
        <pc:sldMkLst>
          <pc:docMk/>
          <pc:sldMk cId="2631250247" sldId="2307"/>
        </pc:sldMkLst>
      </pc:sldChg>
      <pc:sldChg chg="addSp delSp modSp mod">
        <pc:chgData name="Sales Manager" userId="53695390-16d5-4eca-a98e-9b00525ba3b3" providerId="ADAL" clId="{305D5CDD-FF96-4EE9-8273-56325CE73AE4}" dt="2025-02-25T14:11:11.434" v="666" actId="403"/>
        <pc:sldMkLst>
          <pc:docMk/>
          <pc:sldMk cId="194214408" sldId="2308"/>
        </pc:sldMkLst>
      </pc:sldChg>
      <pc:sldChg chg="addSp delSp modSp mod">
        <pc:chgData name="Sales Manager" userId="53695390-16d5-4eca-a98e-9b00525ba3b3" providerId="ADAL" clId="{305D5CDD-FF96-4EE9-8273-56325CE73AE4}" dt="2025-02-25T14:14:19.936" v="706" actId="20577"/>
        <pc:sldMkLst>
          <pc:docMk/>
          <pc:sldMk cId="3181999028" sldId="2309"/>
        </pc:sldMkLst>
      </pc:sldChg>
      <pc:sldChg chg="delSp modSp mod">
        <pc:chgData name="Sales Manager" userId="53695390-16d5-4eca-a98e-9b00525ba3b3" providerId="ADAL" clId="{305D5CDD-FF96-4EE9-8273-56325CE73AE4}" dt="2025-02-25T14:17:33.680" v="761" actId="1076"/>
        <pc:sldMkLst>
          <pc:docMk/>
          <pc:sldMk cId="385120271" sldId="2310"/>
        </pc:sldMkLst>
      </pc:sldChg>
      <pc:sldChg chg="delSp modSp mod">
        <pc:chgData name="Sales Manager" userId="53695390-16d5-4eca-a98e-9b00525ba3b3" providerId="ADAL" clId="{305D5CDD-FF96-4EE9-8273-56325CE73AE4}" dt="2025-02-25T14:17:24.243" v="760" actId="1076"/>
        <pc:sldMkLst>
          <pc:docMk/>
          <pc:sldMk cId="14018583" sldId="2311"/>
        </pc:sldMkLst>
      </pc:sldChg>
      <pc:sldChg chg="addSp delSp modSp mod">
        <pc:chgData name="Sales Manager" userId="53695390-16d5-4eca-a98e-9b00525ba3b3" providerId="ADAL" clId="{305D5CDD-FF96-4EE9-8273-56325CE73AE4}" dt="2025-02-25T14:19:18.762" v="797" actId="1076"/>
        <pc:sldMkLst>
          <pc:docMk/>
          <pc:sldMk cId="831507432" sldId="2312"/>
        </pc:sldMkLst>
      </pc:sldChg>
    </pc:docChg>
  </pc:docChgLst>
  <pc:docChgLst>
    <pc:chgData name="Hussin Abdulkader" userId="6bdd49d4-2d12-4806-b5f0-254679053907" providerId="ADAL" clId="{6B3E0FDB-F421-4D0B-A93E-A33CA03048DF}"/>
    <pc:docChg chg="modSld">
      <pc:chgData name="Hussin Abdulkader" userId="6bdd49d4-2d12-4806-b5f0-254679053907" providerId="ADAL" clId="{6B3E0FDB-F421-4D0B-A93E-A33CA03048DF}" dt="2025-10-20T08:46:19.376" v="0" actId="1076"/>
      <pc:docMkLst>
        <pc:docMk/>
      </pc:docMkLst>
      <pc:sldChg chg="modSp mod">
        <pc:chgData name="Hussin Abdulkader" userId="6bdd49d4-2d12-4806-b5f0-254679053907" providerId="ADAL" clId="{6B3E0FDB-F421-4D0B-A93E-A33CA03048DF}" dt="2025-10-20T08:46:19.376" v="0" actId="1076"/>
        <pc:sldMkLst>
          <pc:docMk/>
          <pc:sldMk cId="3026352421" sldId="2164"/>
        </pc:sldMkLst>
        <pc:spChg chg="mod">
          <ac:chgData name="Hussin Abdulkader" userId="6bdd49d4-2d12-4806-b5f0-254679053907" providerId="ADAL" clId="{6B3E0FDB-F421-4D0B-A93E-A33CA03048DF}" dt="2025-10-20T08:46:19.376" v="0" actId="1076"/>
          <ac:spMkLst>
            <pc:docMk/>
            <pc:sldMk cId="3026352421" sldId="2164"/>
            <ac:spMk id="6" creationId="{82321D57-5975-05B2-D625-FDD021B5B2A2}"/>
          </ac:spMkLst>
        </pc:spChg>
      </pc:sldChg>
    </pc:docChg>
  </pc:docChgLst>
  <pc:docChgLst>
    <pc:chgData name="Hussin Abdulkader" userId="6bdd49d4-2d12-4806-b5f0-254679053907" providerId="ADAL" clId="{A924BE26-2374-4B41-8AF2-A4ADE97C6078}"/>
    <pc:docChg chg="custSel modSld">
      <pc:chgData name="Hussin Abdulkader" userId="6bdd49d4-2d12-4806-b5f0-254679053907" providerId="ADAL" clId="{A924BE26-2374-4B41-8AF2-A4ADE97C6078}" dt="2025-06-23T13:06:16.740" v="41" actId="14100"/>
      <pc:docMkLst>
        <pc:docMk/>
      </pc:docMkLst>
      <pc:sldChg chg="modSp mod">
        <pc:chgData name="Hussin Abdulkader" userId="6bdd49d4-2d12-4806-b5f0-254679053907" providerId="ADAL" clId="{A924BE26-2374-4B41-8AF2-A4ADE97C6078}" dt="2025-06-23T12:44:35.531" v="27" actId="20577"/>
        <pc:sldMkLst>
          <pc:docMk/>
          <pc:sldMk cId="1306740276" sldId="2057"/>
        </pc:sldMkLst>
      </pc:sldChg>
      <pc:sldChg chg="modSp">
        <pc:chgData name="Hussin Abdulkader" userId="6bdd49d4-2d12-4806-b5f0-254679053907" providerId="ADAL" clId="{A924BE26-2374-4B41-8AF2-A4ADE97C6078}" dt="2025-06-23T12:41:53.221" v="0" actId="20578"/>
        <pc:sldMkLst>
          <pc:docMk/>
          <pc:sldMk cId="878714750" sldId="2165"/>
        </pc:sldMkLst>
      </pc:sldChg>
      <pc:sldChg chg="modSp mod">
        <pc:chgData name="Hussin Abdulkader" userId="6bdd49d4-2d12-4806-b5f0-254679053907" providerId="ADAL" clId="{A924BE26-2374-4B41-8AF2-A4ADE97C6078}" dt="2025-06-23T12:44:13.702" v="20" actId="20577"/>
        <pc:sldMkLst>
          <pc:docMk/>
          <pc:sldMk cId="3351315371" sldId="2313"/>
        </pc:sldMkLst>
      </pc:sldChg>
      <pc:sldChg chg="modSp mod">
        <pc:chgData name="Hussin Abdulkader" userId="6bdd49d4-2d12-4806-b5f0-254679053907" providerId="ADAL" clId="{A924BE26-2374-4B41-8AF2-A4ADE97C6078}" dt="2025-06-23T12:44:53.558" v="34" actId="20577"/>
        <pc:sldMkLst>
          <pc:docMk/>
          <pc:sldMk cId="2351034956" sldId="2315"/>
        </pc:sldMkLst>
      </pc:sldChg>
      <pc:sldChg chg="modSp mod">
        <pc:chgData name="Hussin Abdulkader" userId="6bdd49d4-2d12-4806-b5f0-254679053907" providerId="ADAL" clId="{A924BE26-2374-4B41-8AF2-A4ADE97C6078}" dt="2025-06-23T12:43:51.439" v="13" actId="20577"/>
        <pc:sldMkLst>
          <pc:docMk/>
          <pc:sldMk cId="2416268492" sldId="2334"/>
        </pc:sldMkLst>
      </pc:sldChg>
      <pc:sldChg chg="addSp delSp modSp mod">
        <pc:chgData name="Hussin Abdulkader" userId="6bdd49d4-2d12-4806-b5f0-254679053907" providerId="ADAL" clId="{A924BE26-2374-4B41-8AF2-A4ADE97C6078}" dt="2025-06-23T13:06:16.740" v="41" actId="14100"/>
        <pc:sldMkLst>
          <pc:docMk/>
          <pc:sldMk cId="76841025" sldId="233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ar-SA" sz="3200" b="0" i="0" u="none" strike="noStrike" kern="1200" spc="0" baseline="0">
              <a:solidFill>
                <a:srgbClr val="022A3C"/>
              </a:solidFill>
              <a:latin typeface="DIN NEXT™ ARABIC ULTRALIGHT" panose="020B0203020203050203" pitchFamily="34" charset="-78"/>
              <a:ea typeface="+mn-ea"/>
              <a:cs typeface="DIN NEXT™ ARABIC ULTRALIGHT" panose="020B0203020203050203" pitchFamily="34" charset="-78"/>
            </a:defRPr>
          </a:pPr>
          <a:endParaRPr lang="en-US"/>
        </a:p>
      </c:txPr>
    </c:title>
    <c:autoTitleDeleted val="0"/>
    <c:plotArea>
      <c:layout>
        <c:manualLayout>
          <c:layoutTarget val="inner"/>
          <c:xMode val="edge"/>
          <c:yMode val="edge"/>
          <c:x val="0.23566909768034763"/>
          <c:y val="0.17093502659483509"/>
          <c:w val="0.52654519598672733"/>
          <c:h val="0.57776696292890495"/>
        </c:manualLayout>
      </c:layout>
      <c:doughnutChart>
        <c:varyColors val="1"/>
        <c:ser>
          <c:idx val="0"/>
          <c:order val="0"/>
          <c:tx>
            <c:strRef>
              <c:f>Sheet1!$B$1</c:f>
              <c:strCache>
                <c:ptCount val="1"/>
                <c:pt idx="0">
                  <c:v>النتائج والاحصائيات</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72-4A52-9A70-803F267528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72-4A52-9A70-803F2675287C}"/>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عدد المسجلين</c:v>
                </c:pt>
                <c:pt idx="1">
                  <c:v>رسى عليهم المزاد</c:v>
                </c:pt>
              </c:strCache>
            </c:strRef>
          </c:cat>
          <c:val>
            <c:numRef>
              <c:f>Sheet1!$B$2:$B$3</c:f>
              <c:numCache>
                <c:formatCode>General</c:formatCode>
                <c:ptCount val="2"/>
                <c:pt idx="0">
                  <c:v>20</c:v>
                </c:pt>
                <c:pt idx="1">
                  <c:v>1</c:v>
                </c:pt>
              </c:numCache>
            </c:numRef>
          </c:val>
          <c:extLst>
            <c:ext xmlns:c16="http://schemas.microsoft.com/office/drawing/2014/chart" uri="{C3380CC4-5D6E-409C-BE32-E72D297353CC}">
              <c16:uniqueId val="{00000000-58A9-4F68-A86E-E46E5D272CF6}"/>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200" b="0" i="0" u="none" strike="noStrike" kern="1200" baseline="0">
              <a:solidFill>
                <a:srgbClr val="022A3C"/>
              </a:solidFill>
              <a:latin typeface="DIN NEXT™ ARABIC ULTRALIGHT" panose="020B0203020203050203" pitchFamily="34" charset="-78"/>
              <a:ea typeface="+mn-ea"/>
              <a:cs typeface="DIN NEXT™ ARABIC ULTRALIGHT" panose="020B0203020203050203" pitchFamily="34" charset="-78"/>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4214E8-85B4-E9CF-2F9D-E7F7F80D0D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E349CC8-6F46-230C-F8EA-951F4BCC8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24DD6D-D7A3-41A0-B307-06D96044E20E}" type="datetimeFigureOut">
              <a:rPr lang="en-GB" smtClean="0"/>
              <a:t>20/10/2025</a:t>
            </a:fld>
            <a:endParaRPr lang="en-GB"/>
          </a:p>
        </p:txBody>
      </p:sp>
      <p:sp>
        <p:nvSpPr>
          <p:cNvPr id="4" name="Footer Placeholder 3">
            <a:extLst>
              <a:ext uri="{FF2B5EF4-FFF2-40B4-BE49-F238E27FC236}">
                <a16:creationId xmlns:a16="http://schemas.microsoft.com/office/drawing/2014/main" id="{3366CFE6-6EC4-9D62-B4D9-7517C17D85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69F9471-8001-E7D2-A0ED-8B09E933BC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E3F2A3-03F8-40D5-B7F3-DE7FC9FCE161}" type="slidenum">
              <a:rPr lang="en-GB" smtClean="0"/>
              <a:t>‹#›</a:t>
            </a:fld>
            <a:endParaRPr lang="en-GB"/>
          </a:p>
        </p:txBody>
      </p:sp>
    </p:spTree>
    <p:extLst>
      <p:ext uri="{BB962C8B-B14F-4D97-AF65-F5344CB8AC3E}">
        <p14:creationId xmlns:p14="http://schemas.microsoft.com/office/powerpoint/2010/main" val="4253342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C69D9-9B88-44AE-B8D9-5290314D53FA}" type="datetimeFigureOut">
              <a:rPr lang="en-GB" smtClean="0"/>
              <a:t>20/10/2025</a:t>
            </a:fld>
            <a:endParaRPr lang="en-GB"/>
          </a:p>
        </p:txBody>
      </p:sp>
      <p:sp>
        <p:nvSpPr>
          <p:cNvPr id="4" name="Slide Image Placeholder 3"/>
          <p:cNvSpPr>
            <a:spLocks noGrp="1" noRot="1" noChangeAspect="1"/>
          </p:cNvSpPr>
          <p:nvPr>
            <p:ph type="sldImg" idx="2"/>
          </p:nvPr>
        </p:nvSpPr>
        <p:spPr>
          <a:xfrm>
            <a:off x="2181225" y="1143000"/>
            <a:ext cx="24955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CE468-6493-4EA3-B215-84479908955B}" type="slidenum">
              <a:rPr lang="en-GB" smtClean="0"/>
              <a:t>‹#›</a:t>
            </a:fld>
            <a:endParaRPr lang="en-GB"/>
          </a:p>
        </p:txBody>
      </p:sp>
    </p:spTree>
    <p:extLst>
      <p:ext uri="{BB962C8B-B14F-4D97-AF65-F5344CB8AC3E}">
        <p14:creationId xmlns:p14="http://schemas.microsoft.com/office/powerpoint/2010/main" val="3694919237"/>
      </p:ext>
    </p:extLst>
  </p:cSld>
  <p:clrMap bg1="lt1" tx1="dk1" bg2="lt2" tx2="dk2" accent1="accent1" accent2="accent2" accent3="accent3" accent4="accent4" accent5="accent5" accent6="accent6" hlink="hlink" folHlink="folHlink"/>
  <p:hf hdr="0" dt="0"/>
  <p:notesStyle>
    <a:lvl1pPr marL="0" algn="l" defTabSz="881096" rtl="0" eaLnBrk="1" latinLnBrk="0" hangingPunct="1">
      <a:defRPr sz="1156" kern="1200">
        <a:solidFill>
          <a:schemeClr val="tx1"/>
        </a:solidFill>
        <a:latin typeface="+mn-lt"/>
        <a:ea typeface="+mn-ea"/>
        <a:cs typeface="+mn-cs"/>
      </a:defRPr>
    </a:lvl1pPr>
    <a:lvl2pPr marL="440548" algn="l" defTabSz="881096" rtl="0" eaLnBrk="1" latinLnBrk="0" hangingPunct="1">
      <a:defRPr sz="1156" kern="1200">
        <a:solidFill>
          <a:schemeClr val="tx1"/>
        </a:solidFill>
        <a:latin typeface="+mn-lt"/>
        <a:ea typeface="+mn-ea"/>
        <a:cs typeface="+mn-cs"/>
      </a:defRPr>
    </a:lvl2pPr>
    <a:lvl3pPr marL="881096" algn="l" defTabSz="881096" rtl="0" eaLnBrk="1" latinLnBrk="0" hangingPunct="1">
      <a:defRPr sz="1156" kern="1200">
        <a:solidFill>
          <a:schemeClr val="tx1"/>
        </a:solidFill>
        <a:latin typeface="+mn-lt"/>
        <a:ea typeface="+mn-ea"/>
        <a:cs typeface="+mn-cs"/>
      </a:defRPr>
    </a:lvl3pPr>
    <a:lvl4pPr marL="1321643" algn="l" defTabSz="881096" rtl="0" eaLnBrk="1" latinLnBrk="0" hangingPunct="1">
      <a:defRPr sz="1156" kern="1200">
        <a:solidFill>
          <a:schemeClr val="tx1"/>
        </a:solidFill>
        <a:latin typeface="+mn-lt"/>
        <a:ea typeface="+mn-ea"/>
        <a:cs typeface="+mn-cs"/>
      </a:defRPr>
    </a:lvl4pPr>
    <a:lvl5pPr marL="1762192" algn="l" defTabSz="881096" rtl="0" eaLnBrk="1" latinLnBrk="0" hangingPunct="1">
      <a:defRPr sz="1156" kern="1200">
        <a:solidFill>
          <a:schemeClr val="tx1"/>
        </a:solidFill>
        <a:latin typeface="+mn-lt"/>
        <a:ea typeface="+mn-ea"/>
        <a:cs typeface="+mn-cs"/>
      </a:defRPr>
    </a:lvl5pPr>
    <a:lvl6pPr marL="2202739" algn="l" defTabSz="881096" rtl="0" eaLnBrk="1" latinLnBrk="0" hangingPunct="1">
      <a:defRPr sz="1156" kern="1200">
        <a:solidFill>
          <a:schemeClr val="tx1"/>
        </a:solidFill>
        <a:latin typeface="+mn-lt"/>
        <a:ea typeface="+mn-ea"/>
        <a:cs typeface="+mn-cs"/>
      </a:defRPr>
    </a:lvl6pPr>
    <a:lvl7pPr marL="2643287" algn="l" defTabSz="881096" rtl="0" eaLnBrk="1" latinLnBrk="0" hangingPunct="1">
      <a:defRPr sz="1156" kern="1200">
        <a:solidFill>
          <a:schemeClr val="tx1"/>
        </a:solidFill>
        <a:latin typeface="+mn-lt"/>
        <a:ea typeface="+mn-ea"/>
        <a:cs typeface="+mn-cs"/>
      </a:defRPr>
    </a:lvl7pPr>
    <a:lvl8pPr marL="3083834" algn="l" defTabSz="881096" rtl="0" eaLnBrk="1" latinLnBrk="0" hangingPunct="1">
      <a:defRPr sz="1156" kern="1200">
        <a:solidFill>
          <a:schemeClr val="tx1"/>
        </a:solidFill>
        <a:latin typeface="+mn-lt"/>
        <a:ea typeface="+mn-ea"/>
        <a:cs typeface="+mn-cs"/>
      </a:defRPr>
    </a:lvl8pPr>
    <a:lvl9pPr marL="3524382" algn="l" defTabSz="881096" rtl="0" eaLnBrk="1" latinLnBrk="0" hangingPunct="1">
      <a:defRPr sz="11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C7C8-F2AE-9AB2-3888-D49E5EB8D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0675E-CC59-4427-37AE-97F03207D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03C67-4823-8BA7-BCD3-BDD7E61559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474770-466D-A061-52A0-8CB86EC1AC22}"/>
              </a:ext>
            </a:extLst>
          </p:cNvPr>
          <p:cNvSpPr>
            <a:spLocks noGrp="1"/>
          </p:cNvSpPr>
          <p:nvPr>
            <p:ph type="sldNum" sz="quarter" idx="5"/>
          </p:nvPr>
        </p:nvSpPr>
        <p:spPr/>
        <p:txBody>
          <a:bodyPr/>
          <a:lstStyle/>
          <a:p>
            <a:fld id="{B93A6D0C-95F1-46D7-8A94-89F4D7402033}" type="slidenum">
              <a:rPr lang="en-GB" smtClean="0"/>
              <a:t>5</a:t>
            </a:fld>
            <a:endParaRPr lang="en-GB"/>
          </a:p>
        </p:txBody>
      </p:sp>
    </p:spTree>
    <p:extLst>
      <p:ext uri="{BB962C8B-B14F-4D97-AF65-F5344CB8AC3E}">
        <p14:creationId xmlns:p14="http://schemas.microsoft.com/office/powerpoint/2010/main" val="359814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4966" y="1820463"/>
            <a:ext cx="7649607" cy="3872665"/>
          </a:xfrm>
        </p:spPr>
        <p:txBody>
          <a:bodyPr anchor="b"/>
          <a:lstStyle>
            <a:lvl1pPr algn="ctr">
              <a:defRPr sz="5905"/>
            </a:lvl1pPr>
          </a:lstStyle>
          <a:p>
            <a:r>
              <a:rPr lang="en-US"/>
              <a:t>Click to edit Master title style</a:t>
            </a:r>
            <a:endParaRPr lang="en-US" dirty="0"/>
          </a:p>
        </p:txBody>
      </p:sp>
      <p:sp>
        <p:nvSpPr>
          <p:cNvPr id="3" name="Subtitle 2"/>
          <p:cNvSpPr>
            <a:spLocks noGrp="1"/>
          </p:cNvSpPr>
          <p:nvPr>
            <p:ph type="subTitle" idx="1"/>
          </p:nvPr>
        </p:nvSpPr>
        <p:spPr>
          <a:xfrm>
            <a:off x="1124942" y="5842472"/>
            <a:ext cx="6749654" cy="2685631"/>
          </a:xfrm>
        </p:spPr>
        <p:txBody>
          <a:bodyPr/>
          <a:lstStyle>
            <a:lvl1pPr marL="0" indent="0" algn="ctr">
              <a:buNone/>
              <a:defRPr sz="2362"/>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962522-5044-443A-84BD-6C9E6A85FD7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2300355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BC91A-6A66-4E5F-B124-572737A4BCB1}"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73978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295" y="592229"/>
            <a:ext cx="1940525" cy="94267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8719" y="592229"/>
            <a:ext cx="5709082" cy="94267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B2421-40CA-455D-BBBC-4EBC27E7E04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2653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236D7-FF74-4468-A3A4-4C77745A9C0F}"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82837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031" y="2773182"/>
            <a:ext cx="7762102" cy="4627113"/>
          </a:xfrm>
        </p:spPr>
        <p:txBody>
          <a:bodyPr anchor="b"/>
          <a:lstStyle>
            <a:lvl1pPr>
              <a:defRPr sz="5905"/>
            </a:lvl1pPr>
          </a:lstStyle>
          <a:p>
            <a:r>
              <a:rPr lang="en-US"/>
              <a:t>Click to edit Master title style</a:t>
            </a:r>
            <a:endParaRPr lang="en-US" dirty="0"/>
          </a:p>
        </p:txBody>
      </p:sp>
      <p:sp>
        <p:nvSpPr>
          <p:cNvPr id="3" name="Text Placeholder 2"/>
          <p:cNvSpPr>
            <a:spLocks noGrp="1"/>
          </p:cNvSpPr>
          <p:nvPr>
            <p:ph type="body" idx="1"/>
          </p:nvPr>
        </p:nvSpPr>
        <p:spPr>
          <a:xfrm>
            <a:off x="614031" y="7444069"/>
            <a:ext cx="7762102" cy="2433290"/>
          </a:xfrm>
        </p:spPr>
        <p:txBody>
          <a:bodyPr/>
          <a:lstStyle>
            <a:lvl1pPr marL="0" indent="0">
              <a:buNone/>
              <a:defRPr sz="2362">
                <a:solidFill>
                  <a:schemeClr val="tx1"/>
                </a:solidFill>
              </a:defRPr>
            </a:lvl1pPr>
            <a:lvl2pPr marL="449976" indent="0">
              <a:buNone/>
              <a:defRPr sz="1968">
                <a:solidFill>
                  <a:schemeClr val="tx1">
                    <a:tint val="75000"/>
                  </a:schemeClr>
                </a:solidFill>
              </a:defRPr>
            </a:lvl2pPr>
            <a:lvl3pPr marL="899952" indent="0">
              <a:buNone/>
              <a:defRPr sz="1772">
                <a:solidFill>
                  <a:schemeClr val="tx1">
                    <a:tint val="75000"/>
                  </a:schemeClr>
                </a:solidFill>
              </a:defRPr>
            </a:lvl3pPr>
            <a:lvl4pPr marL="1349929" indent="0">
              <a:buNone/>
              <a:defRPr sz="1575">
                <a:solidFill>
                  <a:schemeClr val="tx1">
                    <a:tint val="75000"/>
                  </a:schemeClr>
                </a:solidFill>
              </a:defRPr>
            </a:lvl4pPr>
            <a:lvl5pPr marL="1799905" indent="0">
              <a:buNone/>
              <a:defRPr sz="1575">
                <a:solidFill>
                  <a:schemeClr val="tx1">
                    <a:tint val="75000"/>
                  </a:schemeClr>
                </a:solidFill>
              </a:defRPr>
            </a:lvl5pPr>
            <a:lvl6pPr marL="2249881" indent="0">
              <a:buNone/>
              <a:defRPr sz="1575">
                <a:solidFill>
                  <a:schemeClr val="tx1">
                    <a:tint val="75000"/>
                  </a:schemeClr>
                </a:solidFill>
              </a:defRPr>
            </a:lvl6pPr>
            <a:lvl7pPr marL="2699857" indent="0">
              <a:buNone/>
              <a:defRPr sz="1575">
                <a:solidFill>
                  <a:schemeClr val="tx1">
                    <a:tint val="75000"/>
                  </a:schemeClr>
                </a:solidFill>
              </a:defRPr>
            </a:lvl7pPr>
            <a:lvl8pPr marL="3149834" indent="0">
              <a:buNone/>
              <a:defRPr sz="1575">
                <a:solidFill>
                  <a:schemeClr val="tx1">
                    <a:tint val="75000"/>
                  </a:schemeClr>
                </a:solidFill>
              </a:defRPr>
            </a:lvl8pPr>
            <a:lvl9pPr marL="359981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0E7BC-DE0F-468D-8B1E-45BE5849828A}" type="datetime1">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9271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8718"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56016"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4613D-2461-4176-B1AF-754055DA1954}"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757433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9890" y="592232"/>
            <a:ext cx="7762102" cy="21500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9891" y="2726831"/>
            <a:ext cx="380722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4" name="Content Placeholder 3"/>
          <p:cNvSpPr>
            <a:spLocks noGrp="1"/>
          </p:cNvSpPr>
          <p:nvPr>
            <p:ph sz="half" idx="2"/>
          </p:nvPr>
        </p:nvSpPr>
        <p:spPr>
          <a:xfrm>
            <a:off x="619891" y="4063209"/>
            <a:ext cx="380722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6017" y="2726831"/>
            <a:ext cx="382597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556017" y="4063209"/>
            <a:ext cx="382597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DACFB-184A-4C8A-B1F8-29E07CB5B463}" type="datetime1">
              <a:rPr lang="en-GB" smtClean="0"/>
              <a:t>20/10/2025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1937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7F3D67-E5C9-48ED-AAA2-DBAD2CE975F8}" type="datetime1">
              <a:rPr lang="en-GB" smtClean="0"/>
              <a:t>20/10/2025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9594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DEE22-C146-498F-8CBF-7CE5629E39B4}" type="datetime1">
              <a:rPr lang="en-GB" smtClean="0"/>
              <a:t>20/10/2025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8240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Content Placeholder 2"/>
          <p:cNvSpPr>
            <a:spLocks noGrp="1"/>
          </p:cNvSpPr>
          <p:nvPr>
            <p:ph idx="1"/>
          </p:nvPr>
        </p:nvSpPr>
        <p:spPr>
          <a:xfrm>
            <a:off x="3825976" y="1601597"/>
            <a:ext cx="4556016" cy="7904975"/>
          </a:xfrm>
        </p:spPr>
        <p:txBody>
          <a:bodyPr/>
          <a:lstStyle>
            <a:lvl1pPr>
              <a:defRPr sz="3149"/>
            </a:lvl1pPr>
            <a:lvl2pPr>
              <a:defRPr sz="2756"/>
            </a:lvl2pPr>
            <a:lvl3pPr>
              <a:defRPr sz="2362"/>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D6925C95-FF0A-4943-BFEE-AFF923EB5377}"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907576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25976" y="1601597"/>
            <a:ext cx="4556016" cy="7904975"/>
          </a:xfrm>
        </p:spPr>
        <p:txBody>
          <a:bodyPr anchor="t"/>
          <a:lstStyle>
            <a:lvl1pPr marL="0" indent="0">
              <a:buNone/>
              <a:defRPr sz="3149"/>
            </a:lvl1pPr>
            <a:lvl2pPr marL="449976" indent="0">
              <a:buNone/>
              <a:defRPr sz="2756"/>
            </a:lvl2pPr>
            <a:lvl3pPr marL="899952" indent="0">
              <a:buNone/>
              <a:defRPr sz="2362"/>
            </a:lvl3pPr>
            <a:lvl4pPr marL="1349929" indent="0">
              <a:buNone/>
              <a:defRPr sz="1968"/>
            </a:lvl4pPr>
            <a:lvl5pPr marL="1799905" indent="0">
              <a:buNone/>
              <a:defRPr sz="1968"/>
            </a:lvl5pPr>
            <a:lvl6pPr marL="2249881" indent="0">
              <a:buNone/>
              <a:defRPr sz="1968"/>
            </a:lvl6pPr>
            <a:lvl7pPr marL="2699857" indent="0">
              <a:buNone/>
              <a:defRPr sz="1968"/>
            </a:lvl7pPr>
            <a:lvl8pPr marL="3149834" indent="0">
              <a:buNone/>
              <a:defRPr sz="1968"/>
            </a:lvl8pPr>
            <a:lvl9pPr marL="3599810" indent="0">
              <a:buNone/>
              <a:defRPr sz="1968"/>
            </a:lvl9pPr>
          </a:lstStyle>
          <a:p>
            <a:r>
              <a:rPr lang="en-US"/>
              <a:t>Click icon to add picture</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03917D45-C643-48C1-B4AC-56D66F39721E}" type="datetime1">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80158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718" y="592232"/>
            <a:ext cx="7762102" cy="21500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8718" y="2961147"/>
            <a:ext cx="7762102" cy="7057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8718" y="10309944"/>
            <a:ext cx="2024896" cy="592229"/>
          </a:xfrm>
          <a:prstGeom prst="rect">
            <a:avLst/>
          </a:prstGeom>
        </p:spPr>
        <p:txBody>
          <a:bodyPr vert="horz" lIns="91440" tIns="45720" rIns="91440" bIns="45720" rtlCol="0" anchor="ctr"/>
          <a:lstStyle>
            <a:lvl1pPr algn="l">
              <a:defRPr sz="1181">
                <a:solidFill>
                  <a:schemeClr val="tx1">
                    <a:tint val="75000"/>
                  </a:schemeClr>
                </a:solidFill>
              </a:defRPr>
            </a:lvl1pPr>
          </a:lstStyle>
          <a:p>
            <a:fld id="{0547ED50-6738-4E1B-9E23-B789162BEE53}" type="datetime1">
              <a:rPr lang="en-GB" smtClean="0"/>
              <a:t>20/10/2025</a:t>
            </a:fld>
            <a:endParaRPr lang="en-GB"/>
          </a:p>
        </p:txBody>
      </p:sp>
      <p:sp>
        <p:nvSpPr>
          <p:cNvPr id="5" name="Footer Placeholder 4"/>
          <p:cNvSpPr>
            <a:spLocks noGrp="1"/>
          </p:cNvSpPr>
          <p:nvPr>
            <p:ph type="ftr" sz="quarter" idx="3"/>
          </p:nvPr>
        </p:nvSpPr>
        <p:spPr>
          <a:xfrm>
            <a:off x="2981097" y="10309944"/>
            <a:ext cx="3037344" cy="592229"/>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55924" y="10309944"/>
            <a:ext cx="2024896" cy="592229"/>
          </a:xfrm>
          <a:prstGeom prst="rect">
            <a:avLst/>
          </a:prstGeom>
        </p:spPr>
        <p:txBody>
          <a:bodyPr vert="horz" lIns="91440" tIns="45720" rIns="91440" bIns="45720" rtlCol="0" anchor="ctr"/>
          <a:lstStyle>
            <a:lvl1pPr algn="r">
              <a:defRPr sz="1181">
                <a:solidFill>
                  <a:schemeClr val="tx1">
                    <a:tint val="75000"/>
                  </a:schemeClr>
                </a:solidFill>
              </a:defRPr>
            </a:lvl1pPr>
          </a:lstStyle>
          <a:p>
            <a:fld id="{6915ADF0-A60C-4303-932F-4E87F5772C84}" type="slidenum">
              <a:rPr lang="en-GB" smtClean="0"/>
              <a:t>‹#›</a:t>
            </a:fld>
            <a:endParaRPr lang="en-GB"/>
          </a:p>
        </p:txBody>
      </p:sp>
    </p:spTree>
    <p:extLst>
      <p:ext uri="{BB962C8B-B14F-4D97-AF65-F5344CB8AC3E}">
        <p14:creationId xmlns:p14="http://schemas.microsoft.com/office/powerpoint/2010/main" val="3308771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899952" rtl="0" eaLnBrk="1" latinLnBrk="0" hangingPunct="1">
        <a:lnSpc>
          <a:spcPct val="90000"/>
        </a:lnSpc>
        <a:spcBef>
          <a:spcPct val="0"/>
        </a:spcBef>
        <a:buNone/>
        <a:defRPr sz="4330" kern="1200">
          <a:solidFill>
            <a:schemeClr val="tx1"/>
          </a:solidFill>
          <a:latin typeface="+mj-lt"/>
          <a:ea typeface="+mj-ea"/>
          <a:cs typeface="+mj-cs"/>
        </a:defRPr>
      </a:lvl1pPr>
    </p:titleStyle>
    <p:bodyStyle>
      <a:lvl1pPr marL="224988" indent="-224988" algn="l" defTabSz="899952"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4964" indent="-224988" algn="l" defTabSz="899952" rtl="0" eaLnBrk="1" latinLnBrk="0" hangingPunct="1">
        <a:lnSpc>
          <a:spcPct val="90000"/>
        </a:lnSpc>
        <a:spcBef>
          <a:spcPts val="492"/>
        </a:spcBef>
        <a:buFont typeface="Arial" panose="020B0604020202020204" pitchFamily="34" charset="0"/>
        <a:buChar char="•"/>
        <a:defRPr sz="2362" kern="1200">
          <a:solidFill>
            <a:schemeClr val="tx1"/>
          </a:solidFill>
          <a:latin typeface="+mn-lt"/>
          <a:ea typeface="+mn-ea"/>
          <a:cs typeface="+mn-cs"/>
        </a:defRPr>
      </a:lvl2pPr>
      <a:lvl3pPr marL="1124941" indent="-224988" algn="l" defTabSz="899952" rtl="0" eaLnBrk="1" latinLnBrk="0" hangingPunct="1">
        <a:lnSpc>
          <a:spcPct val="90000"/>
        </a:lnSpc>
        <a:spcBef>
          <a:spcPts val="492"/>
        </a:spcBef>
        <a:buFont typeface="Arial" panose="020B0604020202020204" pitchFamily="34" charset="0"/>
        <a:buChar char="•"/>
        <a:defRPr sz="1968" kern="1200">
          <a:solidFill>
            <a:schemeClr val="tx1"/>
          </a:solidFill>
          <a:latin typeface="+mn-lt"/>
          <a:ea typeface="+mn-ea"/>
          <a:cs typeface="+mn-cs"/>
        </a:defRPr>
      </a:lvl3pPr>
      <a:lvl4pPr marL="1574917"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4893"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36.svg"/><Relationship Id="rId2" Type="http://schemas.openxmlformats.org/officeDocument/2006/relationships/image" Target="../media/image29.jpg"/><Relationship Id="rId16" Type="http://schemas.openxmlformats.org/officeDocument/2006/relationships/image" Target="../media/image40.sv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maps.app.goo.gl/X27iLhHN7yPcPDo67" TargetMode="External"/><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hyperlink" Target="https://maps.app.goo.gl/axRrxJQ8omg8oPyt8"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2.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sv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ocky mountain edge">
            <a:extLst>
              <a:ext uri="{FF2B5EF4-FFF2-40B4-BE49-F238E27FC236}">
                <a16:creationId xmlns:a16="http://schemas.microsoft.com/office/drawing/2014/main" id="{CABBCC26-45E6-CA5A-827D-FAF5D4C5F08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
        <p:nvSpPr>
          <p:cNvPr id="6" name="TextBox 13">
            <a:extLst>
              <a:ext uri="{FF2B5EF4-FFF2-40B4-BE49-F238E27FC236}">
                <a16:creationId xmlns:a16="http://schemas.microsoft.com/office/drawing/2014/main" id="{82321D57-5975-05B2-D625-FDD021B5B2A2}"/>
              </a:ext>
            </a:extLst>
          </p:cNvPr>
          <p:cNvSpPr txBox="1"/>
          <p:nvPr/>
        </p:nvSpPr>
        <p:spPr>
          <a:xfrm>
            <a:off x="216568" y="3878989"/>
            <a:ext cx="8255000" cy="3286156"/>
          </a:xfrm>
          <a:prstGeom prst="rect">
            <a:avLst/>
          </a:prstGeom>
        </p:spPr>
        <p:txBody>
          <a:bodyPr wrap="square" lIns="0" tIns="0" rIns="0" bIns="0" rtlCol="0" anchor="t">
            <a:spAutoFit/>
          </a:bodyPr>
          <a:lstStyle/>
          <a:p>
            <a:pPr algn="ctr">
              <a:lnSpc>
                <a:spcPts val="6282"/>
              </a:lnSpc>
            </a:pPr>
            <a:r>
              <a:rPr lang="ar-SA" sz="8000" dirty="0">
                <a:solidFill>
                  <a:srgbClr val="022A3C"/>
                </a:solidFill>
                <a:latin typeface="FrankRuehl" panose="020F0502020204030204" pitchFamily="34" charset="-79"/>
                <a:cs typeface="DIN NEXT™ ARABIC BOLD" panose="020B0803020203050203" pitchFamily="34" charset="-78"/>
              </a:rPr>
              <a:t>مزاد</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a:p>
            <a:pPr algn="ctr">
              <a:lnSpc>
                <a:spcPts val="6282"/>
              </a:lnSpc>
            </a:pPr>
            <a:r>
              <a:rPr lang="ar-SA" sz="10000" dirty="0">
                <a:solidFill>
                  <a:srgbClr val="022A3C"/>
                </a:solidFill>
                <a:latin typeface="DIN NEXT™ ARABIC BLACK" panose="020B0A03020203050203" pitchFamily="34" charset="-78"/>
                <a:cs typeface="DIN NEXT™ ARABIC BLACK" panose="020B0A03020203050203" pitchFamily="34" charset="-78"/>
              </a:rPr>
              <a:t>القمة</a:t>
            </a:r>
          </a:p>
          <a:p>
            <a:pPr algn="ctr">
              <a:lnSpc>
                <a:spcPts val="6282"/>
              </a:lnSpc>
            </a:pPr>
            <a:endParaRPr lang="ar-SA" sz="8000" dirty="0">
              <a:solidFill>
                <a:srgbClr val="022A3C"/>
              </a:solidFill>
              <a:latin typeface="FrankRuehl" panose="020F0502020204030204" pitchFamily="34" charset="-79"/>
              <a:cs typeface="DIN NEXT™ ARABIC BOLD" panose="020B0803020203050203" pitchFamily="34" charset="-78"/>
            </a:endParaRPr>
          </a:p>
        </p:txBody>
      </p:sp>
      <p:sp>
        <p:nvSpPr>
          <p:cNvPr id="2" name="TextBox 13">
            <a:extLst>
              <a:ext uri="{FF2B5EF4-FFF2-40B4-BE49-F238E27FC236}">
                <a16:creationId xmlns:a16="http://schemas.microsoft.com/office/drawing/2014/main" id="{14C60C6C-81B5-0660-CCAE-6F5F6D7E8A83}"/>
              </a:ext>
            </a:extLst>
          </p:cNvPr>
          <p:cNvSpPr txBox="1"/>
          <p:nvPr/>
        </p:nvSpPr>
        <p:spPr>
          <a:xfrm>
            <a:off x="270471" y="6596553"/>
            <a:ext cx="8255000" cy="807913"/>
          </a:xfrm>
          <a:prstGeom prst="rect">
            <a:avLst/>
          </a:prstGeom>
        </p:spPr>
        <p:txBody>
          <a:bodyPr wrap="square" lIns="0" tIns="0" rIns="0" bIns="0" rtlCol="0" anchor="t">
            <a:spAutoFit/>
          </a:bodyPr>
          <a:lstStyle/>
          <a:p>
            <a:pPr algn="ctr" rtl="1">
              <a:lnSpc>
                <a:spcPts val="6282"/>
              </a:lnSpc>
            </a:pPr>
            <a:r>
              <a:rPr lang="ar-SA" sz="6000" dirty="0">
                <a:solidFill>
                  <a:srgbClr val="022A3C"/>
                </a:solidFill>
                <a:latin typeface="DIN NEXT™ ARABIC BLACK" panose="020B0A03020203050203" pitchFamily="34" charset="-78"/>
                <a:cs typeface="DIN NEXT™ ARABIC BLACK" panose="020B0A03020203050203" pitchFamily="34" charset="-78"/>
              </a:rPr>
              <a:t>التقرير النهائي</a:t>
            </a:r>
          </a:p>
        </p:txBody>
      </p:sp>
      <p:pic>
        <p:nvPicPr>
          <p:cNvPr id="3" name="Picture 2" descr="A logo with a gold wing&#10;&#10;AI-generated content may be incorrect.">
            <a:extLst>
              <a:ext uri="{FF2B5EF4-FFF2-40B4-BE49-F238E27FC236}">
                <a16:creationId xmlns:a16="http://schemas.microsoft.com/office/drawing/2014/main" id="{D2814589-8D3D-8F0B-34C4-6F209A3D9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6" y="9795691"/>
            <a:ext cx="2088000" cy="806730"/>
          </a:xfrm>
          <a:prstGeom prst="rect">
            <a:avLst/>
          </a:prstGeom>
        </p:spPr>
      </p:pic>
      <p:sp>
        <p:nvSpPr>
          <p:cNvPr id="4" name="Rectangle 3">
            <a:extLst>
              <a:ext uri="{FF2B5EF4-FFF2-40B4-BE49-F238E27FC236}">
                <a16:creationId xmlns:a16="http://schemas.microsoft.com/office/drawing/2014/main" id="{AEF2DAAA-72CA-29F4-FA58-CC5E018AE937}"/>
              </a:ext>
            </a:extLst>
          </p:cNvPr>
          <p:cNvSpPr/>
          <p:nvPr/>
        </p:nvSpPr>
        <p:spPr>
          <a:xfrm>
            <a:off x="216568" y="10211980"/>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4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400" dirty="0">
              <a:solidFill>
                <a:schemeClr val="bg1"/>
              </a:solidFill>
              <a:latin typeface="DIN NEXT™ ARABIC ULTRALIGHT" panose="020B0203020203050203" pitchFamily="34" charset="-78"/>
              <a:cs typeface="DIN NEXT™ ARABIC ULTRALIGHT" panose="020B0203020203050203" pitchFamily="34" charset="-78"/>
            </a:endParaRPr>
          </a:p>
        </p:txBody>
      </p:sp>
      <p:sp>
        <p:nvSpPr>
          <p:cNvPr id="5" name="Rectangle 4">
            <a:extLst>
              <a:ext uri="{FF2B5EF4-FFF2-40B4-BE49-F238E27FC236}">
                <a16:creationId xmlns:a16="http://schemas.microsoft.com/office/drawing/2014/main" id="{A4B93023-7F3B-BAD6-392E-8F4DD6621954}"/>
              </a:ext>
            </a:extLst>
          </p:cNvPr>
          <p:cNvSpPr/>
          <p:nvPr/>
        </p:nvSpPr>
        <p:spPr>
          <a:xfrm>
            <a:off x="6078432" y="9814741"/>
            <a:ext cx="2087370" cy="779332"/>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ar-SA" dirty="0">
                <a:latin typeface="DIN NEXT™ ARABIC MEDIUM" panose="020B0603020203050203" pitchFamily="34" charset="-78"/>
                <a:cs typeface="DIN NEXT™ ARABIC MEDIUM" panose="020B0603020203050203" pitchFamily="34" charset="-78"/>
              </a:rPr>
              <a:t>تاريخ المزاد</a:t>
            </a:r>
          </a:p>
          <a:p>
            <a:pPr algn="ctr"/>
            <a:r>
              <a:rPr lang="ar-SA" dirty="0">
                <a:latin typeface="DIN NEXT™ ARABIC MEDIUM" panose="020B0603020203050203" pitchFamily="34" charset="-78"/>
                <a:cs typeface="DIN NEXT™ ARABIC MEDIUM" panose="020B0603020203050203" pitchFamily="34" charset="-78"/>
              </a:rPr>
              <a:t>01/07/2024</a:t>
            </a:r>
          </a:p>
          <a:p>
            <a:pPr algn="ctr"/>
            <a:endParaRPr lang="en-GB" dirty="0">
              <a:latin typeface="DIN NEXT™ ARABIC MEDIUM" panose="020B0603020203050203" pitchFamily="34" charset="-78"/>
              <a:cs typeface="DIN NEXT™ ARABIC MEDIUM" panose="020B0603020203050203" pitchFamily="34" charset="-78"/>
            </a:endParaRPr>
          </a:p>
        </p:txBody>
      </p:sp>
    </p:spTree>
    <p:extLst>
      <p:ext uri="{BB962C8B-B14F-4D97-AF65-F5344CB8AC3E}">
        <p14:creationId xmlns:p14="http://schemas.microsoft.com/office/powerpoint/2010/main" val="302635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441F6-F529-DBF2-A838-E4A403960230}"/>
              </a:ext>
            </a:extLst>
          </p:cNvPr>
          <p:cNvPicPr>
            <a:picLocks noChangeAspect="1"/>
          </p:cNvPicPr>
          <p:nvPr/>
        </p:nvPicPr>
        <p:blipFill>
          <a:blip r:embed="rId2"/>
          <a:stretch>
            <a:fillRect/>
          </a:stretch>
        </p:blipFill>
        <p:spPr>
          <a:xfrm>
            <a:off x="4610" y="-1"/>
            <a:ext cx="8990317" cy="11123613"/>
          </a:xfrm>
          <a:prstGeom prst="rect">
            <a:avLst/>
          </a:prstGeom>
        </p:spPr>
      </p:pic>
      <p:graphicFrame>
        <p:nvGraphicFramePr>
          <p:cNvPr id="2" name="Table 1">
            <a:extLst>
              <a:ext uri="{FF2B5EF4-FFF2-40B4-BE49-F238E27FC236}">
                <a16:creationId xmlns:a16="http://schemas.microsoft.com/office/drawing/2014/main" id="{2E723799-3FD9-7D69-89B8-7040BECF850E}"/>
              </a:ext>
            </a:extLst>
          </p:cNvPr>
          <p:cNvGraphicFramePr>
            <a:graphicFrameLocks noGrp="1"/>
          </p:cNvGraphicFramePr>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العقارات</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3999893562"/>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370840">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kern="1200" dirty="0">
                              <a:solidFill>
                                <a:schemeClr val="bg1"/>
                              </a:solidFill>
                              <a:latin typeface="DIN NEXT™ ARABIC LIGHT" panose="020B0303020203050203" pitchFamily="34" charset="-78"/>
                              <a:cs typeface="DIN NEXT™ ARABIC LIGHT" panose="020B0303020203050203" pitchFamily="34" charset="-78"/>
                            </a:rPr>
                            <a:t>المساحة </a:t>
                          </a:r>
                          <a14:m>
                            <m:oMath xmlns:m="http://schemas.openxmlformats.org/officeDocument/2006/math">
                              <m:sSub>
                                <m:sSubPr>
                                  <m:ctrlPr>
                                    <a:rPr lang="ar-SA" sz="1800" i="1" kern="1200" smtClean="0">
                                      <a:solidFill>
                                        <a:schemeClr val="bg1"/>
                                      </a:solidFill>
                                      <a:latin typeface="Cambria Math" panose="02040503050406030204" pitchFamily="18" charset="0"/>
                                    </a:rPr>
                                  </m:ctrlPr>
                                </m:sSubPr>
                                <m:e>
                                  <m:r>
                                    <a:rPr lang="ar-SA" sz="1800" kern="1200" smtClean="0">
                                      <a:solidFill>
                                        <a:schemeClr val="bg1"/>
                                      </a:solidFill>
                                      <a:latin typeface="Cambria Math" panose="02040503050406030204" pitchFamily="18" charset="0"/>
                                    </a:rPr>
                                    <m:t>𝟐</m:t>
                                  </m:r>
                                </m:e>
                                <m:sub>
                                  <m:r>
                                    <a:rPr lang="ar-SA" sz="1800" kern="1200" smtClean="0">
                                      <a:solidFill>
                                        <a:schemeClr val="bg1"/>
                                      </a:solidFill>
                                      <a:latin typeface="Cambria Math" panose="02040503050406030204" pitchFamily="18" charset="0"/>
                                    </a:rPr>
                                    <m:t>م</m:t>
                                  </m:r>
                                </m:sub>
                              </m:sSub>
                            </m:oMath>
                          </a14:m>
                          <a:endParaRPr lang="en-GB" sz="1600"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15,000</a:t>
                          </a:r>
                          <a:endParaRPr lang="en-GB" sz="16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sym typeface="Roboto"/>
                            </a:rPr>
                            <a:t>360001316020</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dirty="0"/>
                        </a:p>
                      </a:txBody>
                      <a:tcPr anchor="ctr"/>
                    </a:tc>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88.28</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النرجس</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الرياض</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شقة</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dirty="0">
                              <a:solidFill>
                                <a:schemeClr val="bg1"/>
                              </a:solidFill>
                            </a:rPr>
                            <a:t>2</a:t>
                          </a:r>
                          <a:endParaRPr lang="en-GB"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4159562672"/>
                      </a:ext>
                    </a:extLst>
                  </a:tr>
                </a:tbl>
              </a:graphicData>
            </a:graphic>
          </p:graphicFrame>
        </mc:Choice>
        <mc:Fallback xmlns="">
          <p:graphicFrame>
            <p:nvGraphicFramePr>
              <p:cNvPr id="4" name="Table 3">
                <a:extLst>
                  <a:ext uri="{FF2B5EF4-FFF2-40B4-BE49-F238E27FC236}">
                    <a16:creationId xmlns:a16="http://schemas.microsoft.com/office/drawing/2014/main" id="{52679FFF-58AD-B7B6-8E00-235B4DBADC45}"/>
                  </a:ext>
                </a:extLst>
              </p:cNvPr>
              <p:cNvGraphicFramePr>
                <a:graphicFrameLocks noGrp="1"/>
              </p:cNvGraphicFramePr>
              <p:nvPr>
                <p:extLst>
                  <p:ext uri="{D42A27DB-BD31-4B8C-83A1-F6EECF244321}">
                    <p14:modId xmlns:p14="http://schemas.microsoft.com/office/powerpoint/2010/main" val="3999893562"/>
                  </p:ext>
                </p:extLst>
              </p:nvPr>
            </p:nvGraphicFramePr>
            <p:xfrm>
              <a:off x="212725" y="1665288"/>
              <a:ext cx="8460837" cy="1069277"/>
            </p:xfrm>
            <a:graphic>
              <a:graphicData uri="http://schemas.openxmlformats.org/drawingml/2006/table">
                <a:tbl>
                  <a:tblPr firstRow="1" bandRow="1">
                    <a:tableStyleId>{5940675A-B579-460E-94D1-54222C63F5DA}</a:tableStyleId>
                  </a:tblPr>
                  <a:tblGrid>
                    <a:gridCol w="1150017">
                      <a:extLst>
                        <a:ext uri="{9D8B030D-6E8A-4147-A177-3AD203B41FA5}">
                          <a16:colId xmlns:a16="http://schemas.microsoft.com/office/drawing/2014/main" val="4204748"/>
                        </a:ext>
                      </a:extLst>
                    </a:gridCol>
                    <a:gridCol w="1951630">
                      <a:extLst>
                        <a:ext uri="{9D8B030D-6E8A-4147-A177-3AD203B41FA5}">
                          <a16:colId xmlns:a16="http://schemas.microsoft.com/office/drawing/2014/main" val="1789833591"/>
                        </a:ext>
                      </a:extLst>
                    </a:gridCol>
                    <a:gridCol w="955343">
                      <a:extLst>
                        <a:ext uri="{9D8B030D-6E8A-4147-A177-3AD203B41FA5}">
                          <a16:colId xmlns:a16="http://schemas.microsoft.com/office/drawing/2014/main" val="3065097205"/>
                        </a:ext>
                      </a:extLst>
                    </a:gridCol>
                    <a:gridCol w="859809">
                      <a:extLst>
                        <a:ext uri="{9D8B030D-6E8A-4147-A177-3AD203B41FA5}">
                          <a16:colId xmlns:a16="http://schemas.microsoft.com/office/drawing/2014/main" val="2206543579"/>
                        </a:ext>
                      </a:extLst>
                    </a:gridCol>
                    <a:gridCol w="873457">
                      <a:extLst>
                        <a:ext uri="{9D8B030D-6E8A-4147-A177-3AD203B41FA5}">
                          <a16:colId xmlns:a16="http://schemas.microsoft.com/office/drawing/2014/main" val="3932339193"/>
                        </a:ext>
                      </a:extLst>
                    </a:gridCol>
                    <a:gridCol w="764275">
                      <a:extLst>
                        <a:ext uri="{9D8B030D-6E8A-4147-A177-3AD203B41FA5}">
                          <a16:colId xmlns:a16="http://schemas.microsoft.com/office/drawing/2014/main" val="685113797"/>
                        </a:ext>
                      </a:extLst>
                    </a:gridCol>
                    <a:gridCol w="777922">
                      <a:extLst>
                        <a:ext uri="{9D8B030D-6E8A-4147-A177-3AD203B41FA5}">
                          <a16:colId xmlns:a16="http://schemas.microsoft.com/office/drawing/2014/main" val="269102955"/>
                        </a:ext>
                      </a:extLst>
                    </a:gridCol>
                    <a:gridCol w="692431">
                      <a:extLst>
                        <a:ext uri="{9D8B030D-6E8A-4147-A177-3AD203B41FA5}">
                          <a16:colId xmlns:a16="http://schemas.microsoft.com/office/drawing/2014/main" val="2226249580"/>
                        </a:ext>
                      </a:extLst>
                    </a:gridCol>
                    <a:gridCol w="435953">
                      <a:extLst>
                        <a:ext uri="{9D8B030D-6E8A-4147-A177-3AD203B41FA5}">
                          <a16:colId xmlns:a16="http://schemas.microsoft.com/office/drawing/2014/main" val="2862997241"/>
                        </a:ext>
                      </a:extLst>
                    </a:gridCol>
                  </a:tblGrid>
                  <a:tr h="698437">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مبلغ الدخول</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الصك</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المخطط</a:t>
                          </a: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رقم القطعة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endParaRPr lang="en-US"/>
                        </a:p>
                      </a:txBody>
                      <a:tcPr anchor="ctr">
                        <a:blipFill>
                          <a:blip r:embed="rId3"/>
                          <a:stretch>
                            <a:fillRect l="-561111" t="-3478" r="-305556" b="-65217"/>
                          </a:stretch>
                        </a:blip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الحي</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المدينة</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solidFill>
                          <a:srgbClr val="022A3C"/>
                        </a:solidFill>
                      </a:tcPr>
                    </a:tc>
                    <a:tc>
                      <a:txBody>
                        <a:bodyPr/>
                        <a:lstStyle/>
                        <a:p>
                          <a:pPr algn="ctr"/>
                          <a:r>
                            <a:rPr lang="ar-SA" dirty="0">
                              <a:solidFill>
                                <a:schemeClr val="bg1"/>
                              </a:solidFill>
                              <a:latin typeface="DIN NEXT™ ARABIC LIGHT" panose="020B0303020203050203" pitchFamily="34" charset="-78"/>
                              <a:cs typeface="DIN NEXT™ ARABIC LIGHT" panose="020B0303020203050203" pitchFamily="34" charset="-78"/>
                            </a:rPr>
                            <a:t>نوع العقار</a:t>
                          </a:r>
                          <a:endParaRPr lang="en-GB" dirty="0">
                            <a:solidFill>
                              <a:schemeClr val="bg1"/>
                            </a:solidFill>
                            <a:latin typeface="DIN NEXT™ ARABIC LIGHT" panose="020B0303020203050203" pitchFamily="34" charset="-78"/>
                            <a:cs typeface="DIN NEXT™ ARABIC LIGHT" panose="020B0303020203050203" pitchFamily="34" charset="-78"/>
                          </a:endParaRPr>
                        </a:p>
                      </a:txBody>
                      <a:tcPr anchor="ctr">
                        <a:lnR w="12700" cmpd="sng">
                          <a:noFill/>
                        </a:lnR>
                        <a:solidFill>
                          <a:srgbClr val="022A3C"/>
                        </a:solidFill>
                      </a:tcPr>
                    </a:tc>
                    <a:tc>
                      <a:txBody>
                        <a:bodyPr/>
                        <a:lstStyle/>
                        <a:p>
                          <a:pPr algn="ctr"/>
                          <a:endParaRPr lang="en-GB" dirty="0">
                            <a:latin typeface="DIN NEXT™ ARABIC LIGHT" panose="020B0303020203050203" pitchFamily="34" charset="-78"/>
                            <a:cs typeface="DIN NEXT™ ARABIC LIGHT" panose="020B0303020203050203" pitchFamily="34" charset="-7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8343542"/>
                      </a:ext>
                    </a:extLst>
                  </a:tr>
                  <a:tr h="370840">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15,000</a:t>
                          </a:r>
                          <a:endParaRPr lang="en-GB" sz="16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sym typeface="Roboto"/>
                            </a:rPr>
                            <a:t>360001316020</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600" dirty="0"/>
                        </a:p>
                      </a:txBody>
                      <a:tcPr anchor="ctr"/>
                    </a:tc>
                    <a:tc>
                      <a:txBody>
                        <a:bodyPr/>
                        <a:lstStyle/>
                        <a:p>
                          <a:pPr algn="ctr"/>
                          <a:r>
                            <a:rPr lang="ar-SA" sz="16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600" dirty="0"/>
                        </a:p>
                      </a:txBody>
                      <a:tcPr anchor="ctr"/>
                    </a:tc>
                    <a:tc>
                      <a:txBody>
                        <a:bodyPr/>
                        <a:lstStyle/>
                        <a:p>
                          <a:pPr algn="ctr"/>
                          <a:r>
                            <a:rPr lang="ar-SA" sz="1600" b="0" kern="1200" dirty="0">
                              <a:solidFill>
                                <a:schemeClr val="tx1"/>
                              </a:solidFill>
                              <a:latin typeface="DIN NEXT™ ARABIC LIGHT" panose="020B0303020203050203" pitchFamily="34" charset="-78"/>
                              <a:ea typeface="+mn-ea"/>
                              <a:cs typeface="DIN NEXT™ ARABIC LIGHT" panose="020B0303020203050203" pitchFamily="34" charset="-78"/>
                            </a:rPr>
                            <a:t>88.28</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النرجس</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الرياض</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sz="1600" dirty="0">
                              <a:latin typeface="DIN NEXT™ ARABIC LIGHT" panose="020B0303020203050203" pitchFamily="34" charset="-78"/>
                              <a:cs typeface="DIN NEXT™ ARABIC LIGHT" panose="020B0303020203050203" pitchFamily="34" charset="-78"/>
                            </a:rPr>
                            <a:t>شقة</a:t>
                          </a:r>
                          <a:endParaRPr lang="en-GB" sz="1600" dirty="0">
                            <a:latin typeface="DIN NEXT™ ARABIC LIGHT" panose="020B0303020203050203" pitchFamily="34" charset="-78"/>
                            <a:cs typeface="DIN NEXT™ ARABIC LIGHT" panose="020B0303020203050203" pitchFamily="34" charset="-78"/>
                          </a:endParaRPr>
                        </a:p>
                      </a:txBody>
                      <a:tcPr anchor="ctr"/>
                    </a:tc>
                    <a:tc>
                      <a:txBody>
                        <a:bodyPr/>
                        <a:lstStyle/>
                        <a:p>
                          <a:pPr algn="ctr"/>
                          <a:r>
                            <a:rPr lang="ar-SA" dirty="0">
                              <a:solidFill>
                                <a:schemeClr val="bg1"/>
                              </a:solidFill>
                            </a:rPr>
                            <a:t>2</a:t>
                          </a:r>
                          <a:endParaRPr lang="en-GB" dirty="0">
                            <a:solidFill>
                              <a:schemeClr val="bg1"/>
                            </a:solidFill>
                          </a:endParaRPr>
                        </a:p>
                      </a:txBody>
                      <a:tcPr anchor="ctr">
                        <a:lnT w="12700" cmpd="sng">
                          <a:noFill/>
                        </a:lnT>
                        <a:solidFill>
                          <a:srgbClr val="022A3C"/>
                        </a:solidFill>
                      </a:tcPr>
                    </a:tc>
                    <a:extLst>
                      <a:ext uri="{0D108BD9-81ED-4DB2-BD59-A6C34878D82A}">
                        <a16:rowId xmlns:a16="http://schemas.microsoft.com/office/drawing/2014/main" val="4159562672"/>
                      </a:ext>
                    </a:extLst>
                  </a:tr>
                </a:tbl>
              </a:graphicData>
            </a:graphic>
          </p:graphicFrame>
        </mc:Fallback>
      </mc:AlternateContent>
    </p:spTree>
    <p:extLst>
      <p:ext uri="{BB962C8B-B14F-4D97-AF65-F5344CB8AC3E}">
        <p14:creationId xmlns:p14="http://schemas.microsoft.com/office/powerpoint/2010/main" val="533157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document&#10;&#10;AI-generated content may be incorrect.">
            <a:extLst>
              <a:ext uri="{FF2B5EF4-FFF2-40B4-BE49-F238E27FC236}">
                <a16:creationId xmlns:a16="http://schemas.microsoft.com/office/drawing/2014/main" id="{3C0D5EE5-D768-0A3F-9CBE-1C9FCDD46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Tree>
    <p:extLst>
      <p:ext uri="{BB962C8B-B14F-4D97-AF65-F5344CB8AC3E}">
        <p14:creationId xmlns:p14="http://schemas.microsoft.com/office/powerpoint/2010/main" val="1979147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خط يد, إيصال, حبر&#10;&#10;قد يكون المحتوى الذي تم إنشاؤه بواسطة الذكاء الاصطناعي غير صحيح.">
            <a:extLst>
              <a:ext uri="{FF2B5EF4-FFF2-40B4-BE49-F238E27FC236}">
                <a16:creationId xmlns:a16="http://schemas.microsoft.com/office/drawing/2014/main" id="{DEBF40A8-E3B3-82AE-638F-9EB968ED5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4106"/>
            <a:ext cx="8999538" cy="8157410"/>
          </a:xfrm>
          <a:prstGeom prst="rect">
            <a:avLst/>
          </a:prstGeom>
        </p:spPr>
      </p:pic>
    </p:spTree>
    <p:extLst>
      <p:ext uri="{BB962C8B-B14F-4D97-AF65-F5344CB8AC3E}">
        <p14:creationId xmlns:p14="http://schemas.microsoft.com/office/powerpoint/2010/main" val="7684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3C8EF-E693-0283-CD48-74A2E184ED8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B65B82-49CA-F14B-667F-D021A48A395A}"/>
              </a:ext>
            </a:extLst>
          </p:cNvPr>
          <p:cNvPicPr>
            <a:picLocks noChangeAspect="1"/>
          </p:cNvPicPr>
          <p:nvPr/>
        </p:nvPicPr>
        <p:blipFill>
          <a:blip r:embed="rId2"/>
          <a:stretch>
            <a:fillRect/>
          </a:stretch>
        </p:blipFill>
        <p:spPr>
          <a:xfrm>
            <a:off x="4610" y="-1"/>
            <a:ext cx="8990317" cy="11123613"/>
          </a:xfrm>
          <a:prstGeom prst="rect">
            <a:avLst/>
          </a:prstGeom>
        </p:spPr>
      </p:pic>
      <p:graphicFrame>
        <p:nvGraphicFramePr>
          <p:cNvPr id="5" name="Table 4">
            <a:extLst>
              <a:ext uri="{FF2B5EF4-FFF2-40B4-BE49-F238E27FC236}">
                <a16:creationId xmlns:a16="http://schemas.microsoft.com/office/drawing/2014/main" id="{2A9AD5D5-228C-985D-01F1-4AE298326292}"/>
              </a:ext>
            </a:extLst>
          </p:cNvPr>
          <p:cNvGraphicFramePr>
            <a:graphicFrameLocks noGrp="1"/>
          </p:cNvGraphicFramePr>
          <p:nvPr/>
        </p:nvGraphicFramePr>
        <p:xfrm>
          <a:off x="2730823" y="4919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وصف</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CE61D831-CD71-2CF5-AF4F-C828C0888B71}"/>
                  </a:ext>
                </a:extLst>
              </p:cNvPr>
              <p:cNvGraphicFramePr>
                <a:graphicFrameLocks noGrp="1"/>
              </p:cNvGraphicFramePr>
              <p:nvPr/>
            </p:nvGraphicFramePr>
            <p:xfrm>
              <a:off x="206798" y="6232036"/>
              <a:ext cx="8583246" cy="4754436"/>
            </p:xfrm>
            <a:graphic>
              <a:graphicData uri="http://schemas.openxmlformats.org/drawingml/2006/table">
                <a:tbl>
                  <a:tblPr firstRow="1" bandRow="1">
                    <a:tableStyleId>{5940675A-B579-460E-94D1-54222C63F5DA}</a:tableStyleId>
                  </a:tblPr>
                  <a:tblGrid>
                    <a:gridCol w="2452356">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6">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2129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212991">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0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8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212991">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sym typeface="Roboto"/>
                            </a:rPr>
                            <a:t>360001316020</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algn="r" rtl="1"/>
                          <a:r>
                            <a:rPr lang="ar-SA" sz="2000" kern="1200" dirty="0">
                              <a:solidFill>
                                <a:schemeClr val="bg1"/>
                              </a:solidFill>
                              <a:latin typeface="DIN NEXT™ ARABIC HEAVY" panose="020B0903020203050203" pitchFamily="34" charset="-78"/>
                              <a:cs typeface="DIN NEXT™ ARABIC HEAVY" panose="020B0903020203050203" pitchFamily="34" charset="-78"/>
                            </a:rPr>
                            <a:t>الصك</a:t>
                          </a:r>
                          <a:endParaRPr lang="en-GB" sz="18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000" kern="1200" dirty="0">
                              <a:solidFill>
                                <a:schemeClr val="bg1"/>
                              </a:solidFill>
                              <a:latin typeface="DIN NEXT™ ARABIC HEAVY" panose="020B0903020203050203" pitchFamily="34" charset="-78"/>
                              <a:cs typeface="DIN NEXT™ ARABIC HEAVY" panose="020B0903020203050203" pitchFamily="34" charset="-78"/>
                            </a:rPr>
                            <a:t>الحي</a:t>
                          </a:r>
                          <a:endParaRPr lang="en-GB" sz="18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249229">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15,000 ريال</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مبلغ الدخول</a:t>
                          </a:r>
                          <a:endParaRPr lang="ar-SA"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400" b="0" kern="1200" dirty="0">
                              <a:solidFill>
                                <a:schemeClr val="tx1"/>
                              </a:solidFill>
                              <a:latin typeface="DIN NEXT™ ARABIC LIGHT" panose="020B0303020203050203" pitchFamily="34" charset="-78"/>
                              <a:ea typeface="+mn-ea"/>
                              <a:cs typeface="DIN NEXT™ ARABIC LIGHT" panose="020B0303020203050203" pitchFamily="34" charset="-78"/>
                            </a:rPr>
                            <a:t>88.28</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0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2000" i="1" kern="1200" smtClean="0">
                                      <a:solidFill>
                                        <a:schemeClr val="bg1"/>
                                      </a:solidFill>
                                      <a:latin typeface="Cambria Math" panose="02040503050406030204" pitchFamily="18" charset="0"/>
                                    </a:rPr>
                                  </m:ctrlPr>
                                </m:sSubPr>
                                <m:e>
                                  <m:r>
                                    <a:rPr lang="ar-SA" sz="2000" kern="1200" smtClean="0">
                                      <a:solidFill>
                                        <a:schemeClr val="bg1"/>
                                      </a:solidFill>
                                      <a:latin typeface="Cambria Math" panose="02040503050406030204" pitchFamily="18" charset="0"/>
                                    </a:rPr>
                                    <m:t>𝟐</m:t>
                                  </m:r>
                                </m:e>
                                <m:sub>
                                  <m:r>
                                    <a:rPr lang="ar-SA" sz="2000" kern="1200" smtClean="0">
                                      <a:solidFill>
                                        <a:schemeClr val="bg1"/>
                                      </a:solidFill>
                                      <a:latin typeface="Cambria Math" panose="02040503050406030204" pitchFamily="18" charset="0"/>
                                    </a:rPr>
                                    <m:t>م</m:t>
                                  </m:r>
                                </m:sub>
                              </m:sSub>
                            </m:oMath>
                          </a14:m>
                          <a:endParaRPr lang="en-GB" sz="18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531145036"/>
                      </a:ext>
                    </a:extLst>
                  </a:tr>
                  <a:tr h="249229">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endParaRPr lang="ar-SA"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a:p>
                      </a:txBody>
                      <a:tcPr/>
                    </a:tc>
                    <a:tc>
                      <a:txBody>
                        <a:bodyPr/>
                        <a:lstStyle/>
                        <a:p>
                          <a:pPr algn="ctr"/>
                          <a:r>
                            <a:rPr lang="ar-SA" sz="2400" b="0" kern="1200" dirty="0">
                              <a:solidFill>
                                <a:schemeClr val="tx1"/>
                              </a:solidFill>
                              <a:latin typeface="DIN NEXT™ ARABIC HEAVY" panose="020B0903020203050203" pitchFamily="34" charset="-78"/>
                              <a:ea typeface="+mn-ea"/>
                              <a:cs typeface="DIN NEXT™ ARABIC HEAVY" panose="020B0903020203050203" pitchFamily="34" charset="-78"/>
                            </a:rPr>
                            <a:t>أ/2</a:t>
                          </a:r>
                          <a:endParaRPr lang="en-GB" sz="2400" b="0" dirty="0">
                            <a:latin typeface="DIN NEXT™ ARABIC LIGHT" panose="020B0303020203050203" pitchFamily="34" charset="-78"/>
                            <a:cs typeface="DIN NEXT™ ARABIC LIGHT" panose="020B0303020203050203" pitchFamily="34" charset="-78"/>
                          </a:endParaRPr>
                        </a:p>
                      </a:txBody>
                      <a:tcPr/>
                    </a:tc>
                    <a:tc gridSpan="2">
                      <a:txBody>
                        <a:bodyPr/>
                        <a:lstStyle/>
                        <a:p>
                          <a:pPr marL="0" algn="r" defTabSz="899952" rtl="1" eaLnBrk="1" latinLnBrk="0" hangingPunct="1"/>
                          <a:r>
                            <a:rPr lang="ar-SA" sz="2000" kern="1200" dirty="0">
                              <a:solidFill>
                                <a:schemeClr val="bg1"/>
                              </a:solidFill>
                              <a:latin typeface="DIN NEXT™ ARABIC HEAVY" panose="020B0903020203050203" pitchFamily="34" charset="-78"/>
                              <a:ea typeface="+mn-ea"/>
                              <a:cs typeface="DIN NEXT™ ARABIC HEAVY" panose="020B0903020203050203" pitchFamily="34" charset="-78"/>
                            </a:rPr>
                            <a:t>رقم الوحدة </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a:p>
                      </a:txBody>
                      <a:tcPr/>
                    </a:tc>
                    <a:extLst>
                      <a:ext uri="{0D108BD9-81ED-4DB2-BD59-A6C34878D82A}">
                        <a16:rowId xmlns:a16="http://schemas.microsoft.com/office/drawing/2014/main" val="3170526970"/>
                      </a:ext>
                    </a:extLst>
                  </a:tr>
                  <a:tr h="168411">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241389">
                    <a:tc gridSpan="3">
                      <a:txBody>
                        <a:bodyPr/>
                        <a:lstStyle/>
                        <a:p>
                          <a:pPr algn="ctr"/>
                          <a:r>
                            <a:rPr lang="ar-SA" sz="2400" dirty="0">
                              <a:solidFill>
                                <a:schemeClr val="bg1"/>
                              </a:solidFill>
                              <a:latin typeface="DIN NEXT™ ARABIC MEDIUM" panose="020B0603020203050203" pitchFamily="34" charset="-78"/>
                              <a:cs typeface="DIN NEXT™ ARABIC MEDIUM" panose="020B0603020203050203" pitchFamily="34" charset="-78"/>
                            </a:rPr>
                            <a:t>الاطوال</a:t>
                          </a:r>
                          <a:endParaRPr lang="en-GB" sz="24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400" dirty="0">
                              <a:solidFill>
                                <a:schemeClr val="bg1"/>
                              </a:solidFill>
                              <a:latin typeface="DIN NEXT™ ARABIC MEDIUM" panose="020B0603020203050203" pitchFamily="34" charset="-78"/>
                              <a:cs typeface="DIN NEXT™ ARABIC MEDIUM" panose="020B0603020203050203" pitchFamily="34" charset="-78"/>
                            </a:rPr>
                            <a:t>الحدود</a:t>
                          </a:r>
                          <a:endParaRPr lang="en-GB" sz="24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212991">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5.4 + 3.5 + 2.9</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3/أ وارتداد 2 ثم القطعة رقم 612</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212991">
                    <a:tc gridSpan="2">
                      <a:txBody>
                        <a:bodyPr/>
                        <a:lstStyle/>
                        <a:p>
                          <a:pPr algn="ctr"/>
                          <a:r>
                            <a:rPr lang="ar-SA" sz="1800" dirty="0">
                              <a:latin typeface="DIN NEXT™ ARABIC LIGHT" panose="020B0303020203050203" pitchFamily="34" charset="-78"/>
                              <a:cs typeface="DIN NEXT™ ARABIC LIGHT" panose="020B0303020203050203" pitchFamily="34" charset="-78"/>
                            </a:rPr>
                            <a:t>11.55</a:t>
                          </a:r>
                          <a:endParaRPr lang="en-GB" dirty="0"/>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درج 2 وممر</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212991">
                    <a:tc gridSpan="2">
                      <a:txBody>
                        <a:bodyPr/>
                        <a:lstStyle/>
                        <a:p>
                          <a:pPr algn="ctr"/>
                          <a:r>
                            <a:rPr lang="ar-SA" sz="1800" dirty="0">
                              <a:latin typeface="DIN NEXT™ ARABIC LIGHT" panose="020B0303020203050203" pitchFamily="34" charset="-78"/>
                              <a:cs typeface="DIN NEXT™ ARABIC LIGHT" panose="020B0303020203050203" pitchFamily="34" charset="-78"/>
                            </a:rPr>
                            <a:t>1.7+1.55 + 3.5 + 1.7 + 1.8</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a:r>
                            <a:rPr lang="ar-SA" sz="1800" dirty="0">
                              <a:latin typeface="DIN NEXT™ ARABIC LIGHT" panose="020B0303020203050203" pitchFamily="34" charset="-78"/>
                              <a:cs typeface="DIN NEXT™ ARABIC LIGHT" panose="020B0303020203050203" pitchFamily="34" charset="-78"/>
                            </a:rPr>
                            <a:t>منور 2 و ممر و الوحدة رقم 3/أ </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212991">
                    <a:tc gridSpan="2">
                      <a:txBody>
                        <a:bodyPr/>
                        <a:lstStyle/>
                        <a:p>
                          <a:pPr algn="ctr"/>
                          <a:r>
                            <a:rPr lang="ar-SA" dirty="0"/>
                            <a:t>10.5</a:t>
                          </a:r>
                          <a:endParaRPr lang="en-GB" dirty="0"/>
                        </a:p>
                      </a:txBody>
                      <a:tcPr anchor="ctr"/>
                    </a:tc>
                    <a:tc hMerge="1">
                      <a:txBody>
                        <a:bodyPr/>
                        <a:lstStyle/>
                        <a:p>
                          <a:endParaRPr lang="en-GB"/>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ارتداد 2 ثم القطعة رقم 6019 </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Choice>
        <mc:Fallback xmlns="">
          <p:graphicFrame>
            <p:nvGraphicFramePr>
              <p:cNvPr id="18" name="Table 17">
                <a:extLst>
                  <a:ext uri="{FF2B5EF4-FFF2-40B4-BE49-F238E27FC236}">
                    <a16:creationId xmlns:a16="http://schemas.microsoft.com/office/drawing/2014/main" id="{CE61D831-CD71-2CF5-AF4F-C828C0888B71}"/>
                  </a:ext>
                </a:extLst>
              </p:cNvPr>
              <p:cNvGraphicFramePr>
                <a:graphicFrameLocks noGrp="1"/>
              </p:cNvGraphicFramePr>
              <p:nvPr>
                <p:extLst>
                  <p:ext uri="{D42A27DB-BD31-4B8C-83A1-F6EECF244321}">
                    <p14:modId xmlns:p14="http://schemas.microsoft.com/office/powerpoint/2010/main" val="1259824315"/>
                  </p:ext>
                </p:extLst>
              </p:nvPr>
            </p:nvGraphicFramePr>
            <p:xfrm>
              <a:off x="206798" y="6232036"/>
              <a:ext cx="8583246" cy="4754436"/>
            </p:xfrm>
            <a:graphic>
              <a:graphicData uri="http://schemas.openxmlformats.org/drawingml/2006/table">
                <a:tbl>
                  <a:tblPr firstRow="1" bandRow="1">
                    <a:tableStyleId>{5940675A-B579-460E-94D1-54222C63F5DA}</a:tableStyleId>
                  </a:tblPr>
                  <a:tblGrid>
                    <a:gridCol w="2452356">
                      <a:extLst>
                        <a:ext uri="{9D8B030D-6E8A-4147-A177-3AD203B41FA5}">
                          <a16:colId xmlns:a16="http://schemas.microsoft.com/office/drawing/2014/main" val="1376492509"/>
                        </a:ext>
                      </a:extLst>
                    </a:gridCol>
                    <a:gridCol w="613089">
                      <a:extLst>
                        <a:ext uri="{9D8B030D-6E8A-4147-A177-3AD203B41FA5}">
                          <a16:colId xmlns:a16="http://schemas.microsoft.com/office/drawing/2014/main" val="509759431"/>
                        </a:ext>
                      </a:extLst>
                    </a:gridCol>
                    <a:gridCol w="1226178">
                      <a:extLst>
                        <a:ext uri="{9D8B030D-6E8A-4147-A177-3AD203B41FA5}">
                          <a16:colId xmlns:a16="http://schemas.microsoft.com/office/drawing/2014/main" val="2669019750"/>
                        </a:ext>
                      </a:extLst>
                    </a:gridCol>
                    <a:gridCol w="2452356">
                      <a:extLst>
                        <a:ext uri="{9D8B030D-6E8A-4147-A177-3AD203B41FA5}">
                          <a16:colId xmlns:a16="http://schemas.microsoft.com/office/drawing/2014/main" val="1344444581"/>
                        </a:ext>
                      </a:extLst>
                    </a:gridCol>
                    <a:gridCol w="613089">
                      <a:extLst>
                        <a:ext uri="{9D8B030D-6E8A-4147-A177-3AD203B41FA5}">
                          <a16:colId xmlns:a16="http://schemas.microsoft.com/office/drawing/2014/main" val="1773195097"/>
                        </a:ext>
                      </a:extLst>
                    </a:gridCol>
                    <a:gridCol w="1226178">
                      <a:extLst>
                        <a:ext uri="{9D8B030D-6E8A-4147-A177-3AD203B41FA5}">
                          <a16:colId xmlns:a16="http://schemas.microsoft.com/office/drawing/2014/main" val="3256739129"/>
                        </a:ext>
                      </a:extLst>
                    </a:gridCol>
                  </a:tblGrid>
                  <a:tr h="39624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شقة</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813762016"/>
                      </a:ext>
                    </a:extLst>
                  </a:tr>
                  <a:tr h="396240">
                    <a:tc>
                      <a:txBody>
                        <a:bodyPr/>
                        <a:lstStyle/>
                        <a:p>
                          <a:pPr marL="0" algn="ctr" defTabSz="899952" rtl="0" eaLnBrk="1" latinLnBrk="0" hangingPunct="1"/>
                          <a:r>
                            <a:rPr lang="ar-SA" sz="200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الرياض</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0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8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1404901102"/>
                      </a:ext>
                    </a:extLst>
                  </a:tr>
                  <a:tr h="396240">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IN NEXT™ ARABIC LIGHT" panose="020B0303020203050203" pitchFamily="34" charset="-78"/>
                              <a:ea typeface="+mn-ea"/>
                              <a:cs typeface="DIN NEXT™ ARABIC LIGHT" panose="020B0303020203050203" pitchFamily="34" charset="-78"/>
                              <a:sym typeface="Roboto"/>
                            </a:rPr>
                            <a:t>360001316020</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algn="r" rtl="1"/>
                          <a:r>
                            <a:rPr lang="ar-SA" sz="2000" kern="1200" dirty="0">
                              <a:solidFill>
                                <a:schemeClr val="bg1"/>
                              </a:solidFill>
                              <a:latin typeface="DIN NEXT™ ARABIC HEAVY" panose="020B0903020203050203" pitchFamily="34" charset="-78"/>
                              <a:cs typeface="DIN NEXT™ ARABIC HEAVY" panose="020B0903020203050203" pitchFamily="34" charset="-78"/>
                            </a:rPr>
                            <a:t>الصك</a:t>
                          </a:r>
                          <a:endParaRPr lang="en-GB" sz="1800" dirty="0">
                            <a:solidFill>
                              <a:schemeClr val="bg1"/>
                            </a:solidFill>
                          </a:endParaRPr>
                        </a:p>
                      </a:txBody>
                      <a:tcPr>
                        <a:solidFill>
                          <a:srgbClr val="022A3C"/>
                        </a:solidFill>
                      </a:tcPr>
                    </a:tc>
                    <a:tc hMerge="1">
                      <a:txBody>
                        <a:bodyPr/>
                        <a:lstStyle/>
                        <a:p>
                          <a:endParaRPr lang="en-GB" dirty="0"/>
                        </a:p>
                      </a:txBody>
                      <a:tcPr/>
                    </a:tc>
                    <a:tc>
                      <a:txBody>
                        <a:bodyPr/>
                        <a:lstStyle/>
                        <a:p>
                          <a:pPr algn="ctr"/>
                          <a:r>
                            <a:rPr lang="ar-SA" sz="2000" b="0" dirty="0">
                              <a:latin typeface="DIN NEXT™ ARABIC LIGHT" panose="020B0303020203050203" pitchFamily="34" charset="-78"/>
                              <a:cs typeface="DIN NEXT™ ARABIC LIGHT" panose="020B0303020203050203" pitchFamily="34" charset="-78"/>
                            </a:rPr>
                            <a:t>النرجس</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pPr algn="r" rtl="1"/>
                          <a:r>
                            <a:rPr lang="ar-SA" sz="2000" kern="1200" dirty="0">
                              <a:solidFill>
                                <a:schemeClr val="bg1"/>
                              </a:solidFill>
                              <a:latin typeface="DIN NEXT™ ARABIC HEAVY" panose="020B0903020203050203" pitchFamily="34" charset="-78"/>
                              <a:cs typeface="DIN NEXT™ ARABIC HEAVY" panose="020B0903020203050203" pitchFamily="34" charset="-78"/>
                            </a:rPr>
                            <a:t>الحي</a:t>
                          </a:r>
                          <a:endParaRPr lang="en-GB" sz="1800" dirty="0">
                            <a:solidFill>
                              <a:schemeClr val="bg1"/>
                            </a:solidFill>
                          </a:endParaRPr>
                        </a:p>
                      </a:txBody>
                      <a:tcPr>
                        <a:solidFill>
                          <a:srgbClr val="022A3C"/>
                        </a:solidFill>
                      </a:tcPr>
                    </a:tc>
                    <a:tc hMerge="1">
                      <a:txBody>
                        <a:bodyPr/>
                        <a:lstStyle/>
                        <a:p>
                          <a:endParaRPr lang="en-GB" dirty="0"/>
                        </a:p>
                      </a:txBody>
                      <a:tcPr/>
                    </a:tc>
                    <a:extLst>
                      <a:ext uri="{0D108BD9-81ED-4DB2-BD59-A6C34878D82A}">
                        <a16:rowId xmlns:a16="http://schemas.microsoft.com/office/drawing/2014/main" val="2003004005"/>
                      </a:ext>
                    </a:extLst>
                  </a:tr>
                  <a:tr h="461010">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15,000 ريال</a:t>
                          </a: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cs typeface="DIN NEXT™ ARABIC HEAVY" panose="020B0903020203050203" pitchFamily="34" charset="-78"/>
                            </a:rPr>
                            <a:t>مبلغ الدخول</a:t>
                          </a:r>
                          <a:endParaRPr lang="ar-SA"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dirty="0"/>
                        </a:p>
                      </a:txBody>
                      <a:tcPr/>
                    </a:tc>
                    <a:tc>
                      <a:txBody>
                        <a:bodyPr/>
                        <a:lstStyle/>
                        <a:p>
                          <a:pPr algn="ctr"/>
                          <a:r>
                            <a:rPr lang="ar-SA" sz="2400" b="0" kern="1200" dirty="0">
                              <a:solidFill>
                                <a:schemeClr val="tx1"/>
                              </a:solidFill>
                              <a:latin typeface="DIN NEXT™ ARABIC LIGHT" panose="020B0303020203050203" pitchFamily="34" charset="-78"/>
                              <a:ea typeface="+mn-ea"/>
                              <a:cs typeface="DIN NEXT™ ARABIC LIGHT" panose="020B0303020203050203" pitchFamily="34" charset="-78"/>
                            </a:rPr>
                            <a:t>88.28</a:t>
                          </a:r>
                          <a:endParaRPr lang="en-GB" sz="2000" b="0" dirty="0">
                            <a:latin typeface="DIN NEXT™ ARABIC LIGHT" panose="020B0303020203050203" pitchFamily="34" charset="-78"/>
                            <a:cs typeface="DIN NEXT™ ARABIC LIGHT" panose="020B0303020203050203" pitchFamily="34" charset="-78"/>
                          </a:endParaRPr>
                        </a:p>
                      </a:txBody>
                      <a:tcPr/>
                    </a:tc>
                    <a:tc gridSpan="2">
                      <a:txBody>
                        <a:bodyPr/>
                        <a:lstStyle/>
                        <a:p>
                          <a:endParaRPr lang="en-US"/>
                        </a:p>
                      </a:txBody>
                      <a:tcPr>
                        <a:blipFill>
                          <a:blip r:embed="rId3"/>
                          <a:stretch>
                            <a:fillRect l="-366887" t="-261842" r="-993" b="-694737"/>
                          </a:stretch>
                        </a:blipFill>
                      </a:tcPr>
                    </a:tc>
                    <a:tc hMerge="1">
                      <a:txBody>
                        <a:bodyPr/>
                        <a:lstStyle/>
                        <a:p>
                          <a:endParaRPr lang="en-GB" dirty="0"/>
                        </a:p>
                      </a:txBody>
                      <a:tcPr/>
                    </a:tc>
                    <a:extLst>
                      <a:ext uri="{0D108BD9-81ED-4DB2-BD59-A6C34878D82A}">
                        <a16:rowId xmlns:a16="http://schemas.microsoft.com/office/drawing/2014/main" val="1531145036"/>
                      </a:ext>
                    </a:extLst>
                  </a:tr>
                  <a:tr h="457200">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endParaRPr lang="ar-SA" sz="2000" kern="1200" dirty="0">
                            <a:solidFill>
                              <a:schemeClr val="tx1"/>
                            </a:solidFill>
                            <a:latin typeface="DIN NEXT™ ARABIC LIGHT" panose="020B0303020203050203" pitchFamily="34" charset="-78"/>
                            <a:ea typeface="+mn-ea"/>
                            <a:cs typeface="DIN NEXT™ ARABIC LIGHT" panose="020B0303020203050203" pitchFamily="34" charset="-78"/>
                          </a:endParaRPr>
                        </a:p>
                      </a:txBody>
                      <a:tcPr/>
                    </a:tc>
                    <a:tc gridSpan="2">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endParaRPr lang="ar-SA"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a:p>
                      </a:txBody>
                      <a:tcPr/>
                    </a:tc>
                    <a:tc>
                      <a:txBody>
                        <a:bodyPr/>
                        <a:lstStyle/>
                        <a:p>
                          <a:pPr algn="ctr"/>
                          <a:r>
                            <a:rPr lang="ar-SA" sz="2400" b="0" kern="1200" dirty="0">
                              <a:solidFill>
                                <a:schemeClr val="tx1"/>
                              </a:solidFill>
                              <a:latin typeface="DIN NEXT™ ARABIC HEAVY" panose="020B0903020203050203" pitchFamily="34" charset="-78"/>
                              <a:ea typeface="+mn-ea"/>
                              <a:cs typeface="DIN NEXT™ ARABIC HEAVY" panose="020B0903020203050203" pitchFamily="34" charset="-78"/>
                            </a:rPr>
                            <a:t>أ/2</a:t>
                          </a:r>
                          <a:endParaRPr lang="en-GB" sz="2400" b="0" dirty="0">
                            <a:latin typeface="DIN NEXT™ ARABIC LIGHT" panose="020B0303020203050203" pitchFamily="34" charset="-78"/>
                            <a:cs typeface="DIN NEXT™ ARABIC LIGHT" panose="020B0303020203050203" pitchFamily="34" charset="-78"/>
                          </a:endParaRPr>
                        </a:p>
                      </a:txBody>
                      <a:tcPr/>
                    </a:tc>
                    <a:tc gridSpan="2">
                      <a:txBody>
                        <a:bodyPr/>
                        <a:lstStyle/>
                        <a:p>
                          <a:pPr marL="0" algn="r" defTabSz="899952" rtl="1" eaLnBrk="1" latinLnBrk="0" hangingPunct="1"/>
                          <a:r>
                            <a:rPr lang="ar-SA" sz="2000" kern="1200" dirty="0">
                              <a:solidFill>
                                <a:schemeClr val="bg1"/>
                              </a:solidFill>
                              <a:latin typeface="DIN NEXT™ ARABIC HEAVY" panose="020B0903020203050203" pitchFamily="34" charset="-78"/>
                              <a:ea typeface="+mn-ea"/>
                              <a:cs typeface="DIN NEXT™ ARABIC HEAVY" panose="020B0903020203050203" pitchFamily="34" charset="-78"/>
                            </a:rPr>
                            <a:t>رقم الوحدة </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hMerge="1">
                      <a:txBody>
                        <a:bodyPr/>
                        <a:lstStyle/>
                        <a:p>
                          <a:endParaRPr lang="en-GB"/>
                        </a:p>
                      </a:txBody>
                      <a:tcPr/>
                    </a:tc>
                    <a:extLst>
                      <a:ext uri="{0D108BD9-81ED-4DB2-BD59-A6C34878D82A}">
                        <a16:rowId xmlns:a16="http://schemas.microsoft.com/office/drawing/2014/main" val="3170526970"/>
                      </a:ext>
                    </a:extLst>
                  </a:tr>
                  <a:tr h="361506">
                    <a:tc gridSpan="6">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954258163"/>
                      </a:ext>
                    </a:extLst>
                  </a:tr>
                  <a:tr h="457200">
                    <a:tc gridSpan="3">
                      <a:txBody>
                        <a:bodyPr/>
                        <a:lstStyle/>
                        <a:p>
                          <a:pPr algn="ctr"/>
                          <a:r>
                            <a:rPr lang="ar-SA" sz="2400" dirty="0">
                              <a:solidFill>
                                <a:schemeClr val="bg1"/>
                              </a:solidFill>
                              <a:latin typeface="DIN NEXT™ ARABIC MEDIUM" panose="020B0603020203050203" pitchFamily="34" charset="-78"/>
                              <a:cs typeface="DIN NEXT™ ARABIC MEDIUM" panose="020B0603020203050203" pitchFamily="34" charset="-78"/>
                            </a:rPr>
                            <a:t>الاطوال</a:t>
                          </a:r>
                          <a:endParaRPr lang="en-GB" sz="24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tc gridSpan="3">
                      <a:txBody>
                        <a:bodyPr/>
                        <a:lstStyle/>
                        <a:p>
                          <a:pPr algn="ctr"/>
                          <a:r>
                            <a:rPr lang="ar-SA" sz="2400" dirty="0">
                              <a:solidFill>
                                <a:schemeClr val="bg1"/>
                              </a:solidFill>
                              <a:latin typeface="DIN NEXT™ ARABIC MEDIUM" panose="020B0603020203050203" pitchFamily="34" charset="-78"/>
                              <a:cs typeface="DIN NEXT™ ARABIC MEDIUM" panose="020B0603020203050203" pitchFamily="34" charset="-78"/>
                            </a:rPr>
                            <a:t>الحدود</a:t>
                          </a:r>
                          <a:endParaRPr lang="en-GB" sz="2400" dirty="0">
                            <a:solidFill>
                              <a:schemeClr val="bg1"/>
                            </a:solidFill>
                            <a:latin typeface="DIN NEXT™ ARABIC MEDIUM" panose="020B0603020203050203" pitchFamily="34" charset="-78"/>
                            <a:cs typeface="DIN NEXT™ ARABIC MEDIUM" panose="020B0603020203050203" pitchFamily="34" charset="-78"/>
                          </a:endParaRPr>
                        </a:p>
                      </a:txBody>
                      <a:tcPr>
                        <a:solidFill>
                          <a:srgbClr val="022A3C"/>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24455502"/>
                      </a:ext>
                    </a:extLst>
                  </a:tr>
                  <a:tr h="640080">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5.4 + 3.5 + 2.9</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الوحدة رقم 3/أ وارتداد 2 ثم القطعة رقم 612</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شمال</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502801415"/>
                      </a:ext>
                    </a:extLst>
                  </a:tr>
                  <a:tr h="396240">
                    <a:tc gridSpan="2">
                      <a:txBody>
                        <a:bodyPr/>
                        <a:lstStyle/>
                        <a:p>
                          <a:pPr algn="ctr"/>
                          <a:r>
                            <a:rPr lang="ar-SA" sz="1800" dirty="0">
                              <a:latin typeface="DIN NEXT™ ARABIC LIGHT" panose="020B0303020203050203" pitchFamily="34" charset="-78"/>
                              <a:cs typeface="DIN NEXT™ ARABIC LIGHT" panose="020B0303020203050203" pitchFamily="34" charset="-78"/>
                            </a:rPr>
                            <a:t>11.55</a:t>
                          </a:r>
                          <a:endParaRPr lang="en-GB" dirty="0"/>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درج 2 وممر</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جنوبا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58945515"/>
                      </a:ext>
                    </a:extLst>
                  </a:tr>
                  <a:tr h="396240">
                    <a:tc gridSpan="2">
                      <a:txBody>
                        <a:bodyPr/>
                        <a:lstStyle/>
                        <a:p>
                          <a:pPr algn="ctr"/>
                          <a:r>
                            <a:rPr lang="ar-SA" sz="1800" dirty="0">
                              <a:latin typeface="DIN NEXT™ ARABIC LIGHT" panose="020B0303020203050203" pitchFamily="34" charset="-78"/>
                              <a:cs typeface="DIN NEXT™ ARABIC LIGHT" panose="020B0303020203050203" pitchFamily="34" charset="-78"/>
                            </a:rPr>
                            <a:t>1.7+1.55 + 3.5 + 1.7 + 1.8</a:t>
                          </a:r>
                        </a:p>
                      </a:txBody>
                      <a:tcPr anchor="ct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algn="ctr"/>
                          <a:r>
                            <a:rPr lang="ar-SA" sz="1800" dirty="0">
                              <a:latin typeface="DIN NEXT™ ARABIC LIGHT" panose="020B0303020203050203" pitchFamily="34" charset="-78"/>
                              <a:cs typeface="DIN NEXT™ ARABIC LIGHT" panose="020B0303020203050203" pitchFamily="34" charset="-78"/>
                            </a:rPr>
                            <a:t>منور 2 و ممر و الوحدة رقم 3/أ </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شرقا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983549121"/>
                      </a:ext>
                    </a:extLst>
                  </a:tr>
                  <a:tr h="396240">
                    <a:tc gridSpan="2">
                      <a:txBody>
                        <a:bodyPr/>
                        <a:lstStyle/>
                        <a:p>
                          <a:pPr algn="ctr"/>
                          <a:r>
                            <a:rPr lang="ar-SA" dirty="0"/>
                            <a:t>10.5</a:t>
                          </a:r>
                          <a:endParaRPr lang="en-GB" dirty="0"/>
                        </a:p>
                      </a:txBody>
                      <a:tcPr anchor="ctr"/>
                    </a:tc>
                    <a:tc hMerge="1">
                      <a:txBody>
                        <a:bodyPr/>
                        <a:lstStyle/>
                        <a:p>
                          <a:endParaRPr lang="en-GB"/>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tc gridSpan="2">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1800" dirty="0">
                              <a:latin typeface="DIN NEXT™ ARABIC LIGHT" panose="020B0303020203050203" pitchFamily="34" charset="-78"/>
                              <a:cs typeface="DIN NEXT™ ARABIC LIGHT" panose="020B0303020203050203" pitchFamily="34" charset="-78"/>
                            </a:rPr>
                            <a:t>ارتداد 2 ثم القطعة رقم 6019 </a:t>
                          </a:r>
                        </a:p>
                      </a:txBody>
                      <a:tcPr/>
                    </a:tc>
                    <a:tc hMerge="1">
                      <a:txBody>
                        <a:bodyPr/>
                        <a:lstStyle/>
                        <a:p>
                          <a:endParaRPr lang="en-GB" dirty="0"/>
                        </a:p>
                      </a:txBody>
                      <a:tcPr/>
                    </a:tc>
                    <a:tc>
                      <a:txBody>
                        <a:bodyPr/>
                        <a:lstStyle/>
                        <a:p>
                          <a:pPr marL="0" marR="0" lvl="0" indent="0" algn="r" defTabSz="899952" rtl="1" eaLnBrk="1" fontAlgn="auto" latinLnBrk="0" hangingPunct="1">
                            <a:lnSpc>
                              <a:spcPct val="100000"/>
                            </a:lnSpc>
                            <a:spcBef>
                              <a:spcPts val="0"/>
                            </a:spcBef>
                            <a:spcAft>
                              <a:spcPts val="0"/>
                            </a:spcAft>
                            <a:buClrTx/>
                            <a:buSzTx/>
                            <a:buFontTx/>
                            <a:buNone/>
                            <a:tabLst/>
                            <a:defRPr/>
                          </a:pPr>
                          <a:r>
                            <a:rPr lang="ar-SA" sz="2000" kern="1200" dirty="0">
                              <a:solidFill>
                                <a:schemeClr val="bg1"/>
                              </a:solidFill>
                              <a:latin typeface="DIN NEXT™ ARABIC HEAVY" panose="020B0903020203050203" pitchFamily="34" charset="-78"/>
                              <a:ea typeface="+mn-ea"/>
                              <a:cs typeface="DIN NEXT™ ARABIC HEAVY" panose="020B0903020203050203" pitchFamily="34" charset="-78"/>
                            </a:rPr>
                            <a:t>غربا</a:t>
                          </a:r>
                          <a:endParaRPr lang="en-GB" sz="2000" kern="1200" dirty="0">
                            <a:solidFill>
                              <a:schemeClr val="bg1"/>
                            </a:solidFill>
                            <a:latin typeface="DIN NEXT™ ARABIC HEAVY" panose="020B0903020203050203" pitchFamily="34" charset="-78"/>
                            <a:ea typeface="+mn-ea"/>
                            <a:cs typeface="DIN NEXT™ ARABIC HEAVY" panose="020B0903020203050203" pitchFamily="34" charset="-78"/>
                          </a:endParaRPr>
                        </a:p>
                      </a:txBody>
                      <a:tcPr>
                        <a:solidFill>
                          <a:srgbClr val="022A3C"/>
                        </a:solidFill>
                      </a:tcPr>
                    </a:tc>
                    <a:extLst>
                      <a:ext uri="{0D108BD9-81ED-4DB2-BD59-A6C34878D82A}">
                        <a16:rowId xmlns:a16="http://schemas.microsoft.com/office/drawing/2014/main" val="3325677726"/>
                      </a:ext>
                    </a:extLst>
                  </a:tr>
                </a:tbl>
              </a:graphicData>
            </a:graphic>
          </p:graphicFrame>
        </mc:Fallback>
      </mc:AlternateContent>
      <p:pic>
        <p:nvPicPr>
          <p:cNvPr id="4" name="Picture 3">
            <a:extLst>
              <a:ext uri="{FF2B5EF4-FFF2-40B4-BE49-F238E27FC236}">
                <a16:creationId xmlns:a16="http://schemas.microsoft.com/office/drawing/2014/main" id="{9AFA9688-7B4A-516D-D90D-9CC0DC92178F}"/>
              </a:ext>
            </a:extLst>
          </p:cNvPr>
          <p:cNvPicPr>
            <a:picLocks noChangeAspect="1"/>
          </p:cNvPicPr>
          <p:nvPr/>
        </p:nvPicPr>
        <p:blipFill>
          <a:blip r:embed="rId4"/>
          <a:stretch>
            <a:fillRect/>
          </a:stretch>
        </p:blipFill>
        <p:spPr>
          <a:xfrm>
            <a:off x="323647" y="1203106"/>
            <a:ext cx="8352244" cy="4754436"/>
          </a:xfrm>
          <a:prstGeom prst="rect">
            <a:avLst/>
          </a:prstGeom>
        </p:spPr>
      </p:pic>
      <p:sp>
        <p:nvSpPr>
          <p:cNvPr id="3" name="Rectangle 2">
            <a:extLst>
              <a:ext uri="{FF2B5EF4-FFF2-40B4-BE49-F238E27FC236}">
                <a16:creationId xmlns:a16="http://schemas.microsoft.com/office/drawing/2014/main" id="{1EF1B82D-FBAA-E648-D51F-D626EBEDE9A9}"/>
              </a:ext>
            </a:extLst>
          </p:cNvPr>
          <p:cNvSpPr/>
          <p:nvPr/>
        </p:nvSpPr>
        <p:spPr>
          <a:xfrm>
            <a:off x="3332666" y="1460536"/>
            <a:ext cx="1094872" cy="440274"/>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dirty="0"/>
              <a:t>شقة 2</a:t>
            </a:r>
            <a:endParaRPr lang="en-GB" dirty="0"/>
          </a:p>
        </p:txBody>
      </p:sp>
    </p:spTree>
    <p:extLst>
      <p:ext uri="{BB962C8B-B14F-4D97-AF65-F5344CB8AC3E}">
        <p14:creationId xmlns:p14="http://schemas.microsoft.com/office/powerpoint/2010/main" val="2953641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d surface of water close-up">
            <a:extLst>
              <a:ext uri="{FF2B5EF4-FFF2-40B4-BE49-F238E27FC236}">
                <a16:creationId xmlns:a16="http://schemas.microsoft.com/office/drawing/2014/main" id="{20CAA5C6-9366-F770-7A0A-ED20820283A3}"/>
              </a:ext>
            </a:extLst>
          </p:cNvPr>
          <p:cNvPicPr>
            <a:picLocks/>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000000" cy="11160000"/>
          </a:xfrm>
          <a:prstGeom prst="rect">
            <a:avLst/>
          </a:prstGeom>
        </p:spPr>
      </p:pic>
      <p:pic>
        <p:nvPicPr>
          <p:cNvPr id="3" name="Picture 2">
            <a:extLst>
              <a:ext uri="{FF2B5EF4-FFF2-40B4-BE49-F238E27FC236}">
                <a16:creationId xmlns:a16="http://schemas.microsoft.com/office/drawing/2014/main" id="{F1BD3390-FB4B-4A3C-614A-6CBFF34178DA}"/>
              </a:ext>
            </a:extLst>
          </p:cNvPr>
          <p:cNvPicPr>
            <a:picLocks noChangeAspect="1"/>
          </p:cNvPicPr>
          <p:nvPr/>
        </p:nvPicPr>
        <p:blipFill>
          <a:blip r:embed="rId3"/>
          <a:stretch>
            <a:fillRect/>
          </a:stretch>
        </p:blipFill>
        <p:spPr>
          <a:xfrm>
            <a:off x="0" y="14729"/>
            <a:ext cx="8999538" cy="11094153"/>
          </a:xfrm>
          <a:prstGeom prst="rect">
            <a:avLst/>
          </a:prstGeom>
        </p:spPr>
      </p:pic>
      <p:pic>
        <p:nvPicPr>
          <p:cNvPr id="6" name="Picture 5">
            <a:extLst>
              <a:ext uri="{FF2B5EF4-FFF2-40B4-BE49-F238E27FC236}">
                <a16:creationId xmlns:a16="http://schemas.microsoft.com/office/drawing/2014/main" id="{3B2D6383-FB65-8D4E-053B-F072100E63DE}"/>
              </a:ext>
            </a:extLst>
          </p:cNvPr>
          <p:cNvPicPr>
            <a:picLocks noChangeAspect="1"/>
          </p:cNvPicPr>
          <p:nvPr/>
        </p:nvPicPr>
        <p:blipFill>
          <a:blip r:embed="rId4"/>
          <a:stretch>
            <a:fillRect/>
          </a:stretch>
        </p:blipFill>
        <p:spPr>
          <a:xfrm>
            <a:off x="4610" y="-1"/>
            <a:ext cx="8990317" cy="11123613"/>
          </a:xfrm>
          <a:prstGeom prst="rect">
            <a:avLst/>
          </a:prstGeom>
        </p:spPr>
      </p:pic>
      <p:graphicFrame>
        <p:nvGraphicFramePr>
          <p:cNvPr id="4" name="Table 3">
            <a:extLst>
              <a:ext uri="{FF2B5EF4-FFF2-40B4-BE49-F238E27FC236}">
                <a16:creationId xmlns:a16="http://schemas.microsoft.com/office/drawing/2014/main" id="{AB6DA7D4-9928-FA24-6740-A62C6F96003B}"/>
              </a:ext>
            </a:extLst>
          </p:cNvPr>
          <p:cNvGraphicFramePr>
            <a:graphicFrameLocks noGrp="1"/>
          </p:cNvGraphicFramePr>
          <p:nvPr/>
        </p:nvGraphicFramePr>
        <p:xfrm>
          <a:off x="2754888" y="284127"/>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المعالم</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القريبة</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5" name="Picture 4" descr="A black and white image of a building&#10;&#10;AI-generated content may be incorrect.">
            <a:extLst>
              <a:ext uri="{FF2B5EF4-FFF2-40B4-BE49-F238E27FC236}">
                <a16:creationId xmlns:a16="http://schemas.microsoft.com/office/drawing/2014/main" id="{9A575906-5AFD-FA04-5821-9435F0925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6435" y="4516930"/>
            <a:ext cx="1041132" cy="914942"/>
          </a:xfrm>
          <a:prstGeom prst="rect">
            <a:avLst/>
          </a:prstGeom>
        </p:spPr>
      </p:pic>
      <p:graphicFrame>
        <p:nvGraphicFramePr>
          <p:cNvPr id="8" name="Table 7">
            <a:extLst>
              <a:ext uri="{FF2B5EF4-FFF2-40B4-BE49-F238E27FC236}">
                <a16:creationId xmlns:a16="http://schemas.microsoft.com/office/drawing/2014/main" id="{BECE4808-664E-366E-0018-5583B085071F}"/>
              </a:ext>
            </a:extLst>
          </p:cNvPr>
          <p:cNvGraphicFramePr>
            <a:graphicFrameLocks noGrp="1"/>
          </p:cNvGraphicFramePr>
          <p:nvPr/>
        </p:nvGraphicFramePr>
        <p:xfrm>
          <a:off x="401602" y="6131103"/>
          <a:ext cx="8342604" cy="4400278"/>
        </p:xfrm>
        <a:graphic>
          <a:graphicData uri="http://schemas.openxmlformats.org/drawingml/2006/table">
            <a:tbl>
              <a:tblPr firstRow="1" bandRow="1">
                <a:tableStyleId>{5940675A-B579-460E-94D1-54222C63F5DA}</a:tableStyleId>
              </a:tblPr>
              <a:tblGrid>
                <a:gridCol w="1134674">
                  <a:extLst>
                    <a:ext uri="{9D8B030D-6E8A-4147-A177-3AD203B41FA5}">
                      <a16:colId xmlns:a16="http://schemas.microsoft.com/office/drawing/2014/main" val="1045971106"/>
                    </a:ext>
                  </a:extLst>
                </a:gridCol>
                <a:gridCol w="4988134">
                  <a:extLst>
                    <a:ext uri="{9D8B030D-6E8A-4147-A177-3AD203B41FA5}">
                      <a16:colId xmlns:a16="http://schemas.microsoft.com/office/drawing/2014/main" val="2116832253"/>
                    </a:ext>
                  </a:extLst>
                </a:gridCol>
                <a:gridCol w="2219796">
                  <a:extLst>
                    <a:ext uri="{9D8B030D-6E8A-4147-A177-3AD203B41FA5}">
                      <a16:colId xmlns:a16="http://schemas.microsoft.com/office/drawing/2014/main" val="1602128464"/>
                    </a:ext>
                  </a:extLst>
                </a:gridCol>
              </a:tblGrid>
              <a:tr h="964906">
                <a:tc>
                  <a:txBody>
                    <a:bodyPr/>
                    <a:lstStyle/>
                    <a:p>
                      <a:pPr algn="ctr" rtl="1"/>
                      <a:r>
                        <a:rPr lang="ar-SA" sz="2400" dirty="0">
                          <a:latin typeface="DIN NEXT™ ARABIC LIGHT" panose="020B0303020203050203" pitchFamily="34" charset="-78"/>
                          <a:cs typeface="DIN NEXT™ ARABIC LIGHT" panose="020B0303020203050203" pitchFamily="34" charset="-78"/>
                        </a:rPr>
                        <a:t>250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طريق الامير فيصل بن بندر بن عبدالعزيز</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946906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400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شارع عثمان بن عفان</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210341508"/>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200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شركة سهول لبيع اللحوم </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971655733"/>
                  </a:ext>
                </a:extLst>
              </a:tr>
              <a:tr h="1145124">
                <a:tc>
                  <a:txBody>
                    <a:bodyPr/>
                    <a:lstStyle/>
                    <a:p>
                      <a:pPr algn="ctr" rtl="1"/>
                      <a:r>
                        <a:rPr lang="ar-SA" sz="2400" dirty="0">
                          <a:latin typeface="DIN NEXT™ ARABIC LIGHT" panose="020B0303020203050203" pitchFamily="34" charset="-78"/>
                          <a:cs typeface="DIN NEXT™ ARABIC LIGHT" panose="020B0303020203050203" pitchFamily="34" charset="-78"/>
                        </a:rPr>
                        <a:t>150 م</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مدرسة الموسوعة الرقمية الاهلية</a:t>
                      </a:r>
                      <a:endParaRPr lang="en-GB" sz="2400" dirty="0">
                        <a:latin typeface="DIN NEXT™ ARABIC LIGHT" panose="020B0303020203050203" pitchFamily="34" charset="-78"/>
                        <a:cs typeface="DIN NEXT™ ARABIC LIGHT" panose="020B0303020203050203" pitchFamily="34" charset="-78"/>
                      </a:endParaRP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4289148928"/>
                  </a:ext>
                </a:extLst>
              </a:tr>
            </a:tbl>
          </a:graphicData>
        </a:graphic>
      </p:graphicFrame>
      <p:pic>
        <p:nvPicPr>
          <p:cNvPr id="11" name="Picture Placeholder 4" descr="A screenshot of a computer&#10;&#10;Description automatically generated">
            <a:extLst>
              <a:ext uri="{FF2B5EF4-FFF2-40B4-BE49-F238E27FC236}">
                <a16:creationId xmlns:a16="http://schemas.microsoft.com/office/drawing/2014/main" id="{20D03936-AF96-29F6-4EFF-2EDFE90663B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18127" t="10553" r="23382" b="9084"/>
          <a:stretch/>
        </p:blipFill>
        <p:spPr>
          <a:xfrm>
            <a:off x="2406316" y="1158889"/>
            <a:ext cx="6359631" cy="4753305"/>
          </a:xfrm>
          <a:prstGeom prst="rect">
            <a:avLst/>
          </a:prstGeom>
          <a:ln>
            <a:solidFill>
              <a:schemeClr val="dk1"/>
            </a:solidFill>
          </a:ln>
        </p:spPr>
      </p:pic>
      <p:pic>
        <p:nvPicPr>
          <p:cNvPr id="14" name="Picture 13" descr="A qr code with a green logo&#10;&#10;Description automatically generated">
            <a:extLst>
              <a:ext uri="{FF2B5EF4-FFF2-40B4-BE49-F238E27FC236}">
                <a16:creationId xmlns:a16="http://schemas.microsoft.com/office/drawing/2014/main" id="{01B5F323-F237-C1BA-96B5-728FEE750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0134" y="3857807"/>
            <a:ext cx="1626966" cy="1626966"/>
          </a:xfrm>
          <a:prstGeom prst="rect">
            <a:avLst/>
          </a:prstGeom>
        </p:spPr>
      </p:pic>
      <p:pic>
        <p:nvPicPr>
          <p:cNvPr id="16" name="Graphic 15" descr="City with solid fill">
            <a:extLst>
              <a:ext uri="{FF2B5EF4-FFF2-40B4-BE49-F238E27FC236}">
                <a16:creationId xmlns:a16="http://schemas.microsoft.com/office/drawing/2014/main" id="{9426D657-017C-2337-3462-3F06564451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754" y="8339212"/>
            <a:ext cx="914400" cy="914400"/>
          </a:xfrm>
          <a:prstGeom prst="rect">
            <a:avLst/>
          </a:prstGeom>
        </p:spPr>
      </p:pic>
      <p:pic>
        <p:nvPicPr>
          <p:cNvPr id="20" name="Graphic 19" descr="Fork In Road with solid fill">
            <a:extLst>
              <a:ext uri="{FF2B5EF4-FFF2-40B4-BE49-F238E27FC236}">
                <a16:creationId xmlns:a16="http://schemas.microsoft.com/office/drawing/2014/main" id="{FB50E68F-62EB-E1BD-A666-AF5258966D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2372" y="6138894"/>
            <a:ext cx="914400" cy="914400"/>
          </a:xfrm>
          <a:prstGeom prst="rect">
            <a:avLst/>
          </a:prstGeom>
        </p:spPr>
      </p:pic>
      <p:pic>
        <p:nvPicPr>
          <p:cNvPr id="22" name="Graphic 21" descr="Road with solid fill">
            <a:extLst>
              <a:ext uri="{FF2B5EF4-FFF2-40B4-BE49-F238E27FC236}">
                <a16:creationId xmlns:a16="http://schemas.microsoft.com/office/drawing/2014/main" id="{2DD9C8E8-5D85-AC37-23F3-D7CF7E0938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82372" y="7162909"/>
            <a:ext cx="914400" cy="914400"/>
          </a:xfrm>
          <a:prstGeom prst="rect">
            <a:avLst/>
          </a:prstGeom>
        </p:spPr>
      </p:pic>
      <p:pic>
        <p:nvPicPr>
          <p:cNvPr id="24" name="Graphic 23" descr="Books with solid fill">
            <a:extLst>
              <a:ext uri="{FF2B5EF4-FFF2-40B4-BE49-F238E27FC236}">
                <a16:creationId xmlns:a16="http://schemas.microsoft.com/office/drawing/2014/main" id="{BBA62734-9443-F3AD-5C60-3F660CA69B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01817" y="9491020"/>
            <a:ext cx="914400" cy="914400"/>
          </a:xfrm>
          <a:prstGeom prst="rect">
            <a:avLst/>
          </a:prstGeom>
        </p:spPr>
      </p:pic>
    </p:spTree>
    <p:extLst>
      <p:ext uri="{BB962C8B-B14F-4D97-AF65-F5344CB8AC3E}">
        <p14:creationId xmlns:p14="http://schemas.microsoft.com/office/powerpoint/2010/main" val="295572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D7CFE3-1E01-BB34-E91B-B178C2201B31}"/>
              </a:ext>
            </a:extLst>
          </p:cNvPr>
          <p:cNvPicPr>
            <a:picLocks noChangeAspect="1"/>
          </p:cNvPicPr>
          <p:nvPr/>
        </p:nvPicPr>
        <p:blipFill>
          <a:blip r:embed="rId2"/>
          <a:stretch>
            <a:fillRect/>
          </a:stretch>
        </p:blipFill>
        <p:spPr>
          <a:xfrm>
            <a:off x="4610" y="-1"/>
            <a:ext cx="8990317" cy="11123613"/>
          </a:xfrm>
          <a:prstGeom prst="rect">
            <a:avLst/>
          </a:prstGeom>
        </p:spPr>
      </p:pic>
      <p:graphicFrame>
        <p:nvGraphicFramePr>
          <p:cNvPr id="4" name="Table 3">
            <a:extLst>
              <a:ext uri="{FF2B5EF4-FFF2-40B4-BE49-F238E27FC236}">
                <a16:creationId xmlns:a16="http://schemas.microsoft.com/office/drawing/2014/main" id="{3F12057D-FEFB-E944-AEA3-0C381D351624}"/>
              </a:ext>
            </a:extLst>
          </p:cNvPr>
          <p:cNvGraphicFramePr>
            <a:graphicFrameLocks noGrp="1"/>
          </p:cNvGraphicFramePr>
          <p:nvPr>
            <p:extLst>
              <p:ext uri="{D42A27DB-BD31-4B8C-83A1-F6EECF244321}">
                <p14:modId xmlns:p14="http://schemas.microsoft.com/office/powerpoint/2010/main" val="2361844832"/>
              </p:ext>
            </p:extLst>
          </p:nvPr>
        </p:nvGraphicFramePr>
        <p:xfrm>
          <a:off x="1402338" y="71726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ctr" defTabSz="914400" rtl="1" eaLnBrk="1" latinLnBrk="0" hangingPunct="1"/>
                      <a:r>
                        <a:rPr lang="ar-SA" sz="4400" b="1" kern="1200" dirty="0">
                          <a:solidFill>
                            <a:schemeClr val="tx1"/>
                          </a:solidFill>
                          <a:latin typeface="DIN NEXT™ ARABIC LIGHT" panose="020B0303020203050203" pitchFamily="34" charset="-78"/>
                          <a:ea typeface="+mn-ea"/>
                          <a:cs typeface="DIN NEXT™ ARABIC LIGHT" panose="020B0303020203050203" pitchFamily="34" charset="-78"/>
                        </a:rPr>
                        <a:t>ختاما</a:t>
                      </a:r>
                      <a:endParaRPr lang="en-GB" sz="4400" b="1"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5" name="Google Shape;607;p35">
            <a:extLst>
              <a:ext uri="{FF2B5EF4-FFF2-40B4-BE49-F238E27FC236}">
                <a16:creationId xmlns:a16="http://schemas.microsoft.com/office/drawing/2014/main" id="{78C3A3E4-2689-F5B5-E2CB-A072066B0C83}"/>
              </a:ext>
            </a:extLst>
          </p:cNvPr>
          <p:cNvSpPr/>
          <p:nvPr/>
        </p:nvSpPr>
        <p:spPr>
          <a:xfrm>
            <a:off x="742950" y="2552700"/>
            <a:ext cx="7413389" cy="4229100"/>
          </a:xfrm>
          <a:prstGeom prst="roundRect">
            <a:avLst>
              <a:gd name="adj" fmla="val 625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algn="ctr" rtl="1"/>
            <a:r>
              <a:rPr lang="ar-SA" sz="3200" dirty="0">
                <a:latin typeface="DIN NEXT™ ARABIC LIGHT" panose="020B0303020203050203" pitchFamily="34" charset="-78"/>
                <a:cs typeface="DIN NEXT™ ARABIC LIGHT" panose="020B0303020203050203" pitchFamily="34" charset="-78"/>
              </a:rPr>
              <a:t>نحمد الله وتوفيقه على أن تم بيع الوحدة السكنية في مزاد القمة</a:t>
            </a:r>
          </a:p>
          <a:p>
            <a:pPr algn="ctr" rtl="1"/>
            <a:r>
              <a:rPr lang="ar-SA" sz="3200" dirty="0">
                <a:latin typeface="DIN NEXT™ ARABIC LIGHT" panose="020B0303020203050203" pitchFamily="34" charset="-78"/>
                <a:cs typeface="DIN NEXT™ ARABIC LIGHT" panose="020B0303020203050203" pitchFamily="34" charset="-78"/>
              </a:rPr>
              <a:t>و نشكر كل من ساهم في إنجاح المزاد</a:t>
            </a:r>
          </a:p>
          <a:p>
            <a:pPr algn="ctr" rtl="1"/>
            <a:r>
              <a:rPr lang="ar-SA" sz="3200" dirty="0">
                <a:latin typeface="DIN NEXT™ ARABIC LIGHT" panose="020B0303020203050203" pitchFamily="34" charset="-78"/>
                <a:cs typeface="DIN NEXT™ ARABIC LIGHT" panose="020B0303020203050203" pitchFamily="34" charset="-78"/>
              </a:rPr>
              <a:t>كما نرجو ان يكون هذا التقرير قد حقق الهدف </a:t>
            </a:r>
          </a:p>
          <a:p>
            <a:pPr algn="ctr" rtl="1"/>
            <a:r>
              <a:rPr lang="ar-SA" sz="3200" dirty="0">
                <a:latin typeface="DIN NEXT™ ARABIC LIGHT" panose="020B0303020203050203" pitchFamily="34" charset="-78"/>
                <a:cs typeface="DIN NEXT™ ARABIC LIGHT" panose="020B0303020203050203" pitchFamily="34" charset="-78"/>
              </a:rPr>
              <a:t>المرجو منه</a:t>
            </a:r>
          </a:p>
          <a:p>
            <a:pPr algn="ctr" rtl="1"/>
            <a:r>
              <a:rPr lang="ar-SA" sz="3200" dirty="0">
                <a:latin typeface="DIN NEXT™ ARABIC LIGHT" panose="020B0303020203050203" pitchFamily="34" charset="-78"/>
                <a:cs typeface="DIN NEXT™ ARABIC LIGHT" panose="020B0303020203050203" pitchFamily="34" charset="-78"/>
              </a:rPr>
              <a:t>والله ولي التوقيق</a:t>
            </a:r>
          </a:p>
        </p:txBody>
      </p:sp>
    </p:spTree>
    <p:extLst>
      <p:ext uri="{BB962C8B-B14F-4D97-AF65-F5344CB8AC3E}">
        <p14:creationId xmlns:p14="http://schemas.microsoft.com/office/powerpoint/2010/main" val="1665846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2F748-3878-7C4A-6DCB-9E5ECF03BBCD}"/>
              </a:ext>
            </a:extLst>
          </p:cNvPr>
          <p:cNvPicPr>
            <a:picLocks noChangeAspect="1"/>
          </p:cNvPicPr>
          <p:nvPr/>
        </p:nvPicPr>
        <p:blipFill>
          <a:blip r:embed="rId2"/>
          <a:stretch>
            <a:fillRect/>
          </a:stretch>
        </p:blipFill>
        <p:spPr>
          <a:xfrm>
            <a:off x="4610" y="-1"/>
            <a:ext cx="8990317" cy="11123613"/>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F6D8B09D-9493-2F13-ADE4-740627A67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039" y="1881816"/>
            <a:ext cx="2871668" cy="2871668"/>
          </a:xfrm>
          <a:prstGeom prst="rect">
            <a:avLst/>
          </a:prstGeom>
        </p:spPr>
      </p:pic>
      <p:graphicFrame>
        <p:nvGraphicFramePr>
          <p:cNvPr id="6" name="Table 5">
            <a:extLst>
              <a:ext uri="{FF2B5EF4-FFF2-40B4-BE49-F238E27FC236}">
                <a16:creationId xmlns:a16="http://schemas.microsoft.com/office/drawing/2014/main" id="{8E2FB819-E004-7D87-6689-6AF2CFE831BE}"/>
              </a:ext>
            </a:extLst>
          </p:cNvPr>
          <p:cNvGraphicFramePr>
            <a:graphicFrameLocks noGrp="1"/>
          </p:cNvGraphicFramePr>
          <p:nvPr>
            <p:extLst>
              <p:ext uri="{D42A27DB-BD31-4B8C-83A1-F6EECF244321}">
                <p14:modId xmlns:p14="http://schemas.microsoft.com/office/powerpoint/2010/main" val="2208029307"/>
              </p:ext>
            </p:extLst>
          </p:nvPr>
        </p:nvGraphicFramePr>
        <p:xfrm>
          <a:off x="1658405" y="5403896"/>
          <a:ext cx="5505637" cy="2501854"/>
        </p:xfrm>
        <a:graphic>
          <a:graphicData uri="http://schemas.openxmlformats.org/drawingml/2006/table">
            <a:tbl>
              <a:tblPr firstRow="1" bandRow="1">
                <a:tableStyleId>{2D5ABB26-0587-4C30-8999-92F81FD0307C}</a:tableStyleId>
              </a:tblPr>
              <a:tblGrid>
                <a:gridCol w="5505637">
                  <a:extLst>
                    <a:ext uri="{9D8B030D-6E8A-4147-A177-3AD203B41FA5}">
                      <a16:colId xmlns:a16="http://schemas.microsoft.com/office/drawing/2014/main" val="3595023420"/>
                    </a:ext>
                  </a:extLst>
                </a:gridCol>
              </a:tblGrid>
              <a:tr h="5303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022442"/>
                  </a:ext>
                </a:extLst>
              </a:tr>
              <a:tr h="14411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1200" dirty="0">
                          <a:solidFill>
                            <a:srgbClr val="022A3C"/>
                          </a:solidFill>
                          <a:latin typeface="DIN NEXT™ ARABIC ULTRALIGHT" panose="020B0203020203050203" pitchFamily="34" charset="-78"/>
                          <a:cs typeface="DIN NEXT™ ARABIC ULTRALIGHT" panose="020B0203020203050203" pitchFamily="34" charset="-78"/>
                        </a:rPr>
                        <a:t>920034300</a:t>
                      </a:r>
                      <a:endParaRPr lang="en-GB" sz="36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793516"/>
                  </a:ext>
                </a:extLst>
              </a:tr>
              <a:tr h="5303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1517716"/>
                  </a:ext>
                </a:extLst>
              </a:tr>
            </a:tbl>
          </a:graphicData>
        </a:graphic>
      </p:graphicFrame>
      <p:graphicFrame>
        <p:nvGraphicFramePr>
          <p:cNvPr id="9" name="Table 8">
            <a:extLst>
              <a:ext uri="{FF2B5EF4-FFF2-40B4-BE49-F238E27FC236}">
                <a16:creationId xmlns:a16="http://schemas.microsoft.com/office/drawing/2014/main" id="{85ECF261-6D24-FF38-C350-A9A428BE509F}"/>
              </a:ext>
            </a:extLst>
          </p:cNvPr>
          <p:cNvGraphicFramePr>
            <a:graphicFrameLocks noGrp="1"/>
          </p:cNvGraphicFramePr>
          <p:nvPr>
            <p:extLst>
              <p:ext uri="{D42A27DB-BD31-4B8C-83A1-F6EECF244321}">
                <p14:modId xmlns:p14="http://schemas.microsoft.com/office/powerpoint/2010/main" val="2404700104"/>
              </p:ext>
            </p:extLst>
          </p:nvPr>
        </p:nvGraphicFramePr>
        <p:xfrm>
          <a:off x="2970958" y="7656957"/>
          <a:ext cx="2782130" cy="578880"/>
        </p:xfrm>
        <a:graphic>
          <a:graphicData uri="http://schemas.openxmlformats.org/drawingml/2006/table">
            <a:tbl>
              <a:tblPr firstRow="1" bandRow="1">
                <a:tableStyleId>{5940675A-B579-460E-94D1-54222C63F5DA}</a:tableStyleId>
              </a:tblPr>
              <a:tblGrid>
                <a:gridCol w="2782130">
                  <a:extLst>
                    <a:ext uri="{9D8B030D-6E8A-4147-A177-3AD203B41FA5}">
                      <a16:colId xmlns:a16="http://schemas.microsoft.com/office/drawing/2014/main" val="1184959926"/>
                    </a:ext>
                  </a:extLst>
                </a:gridCol>
              </a:tblGrid>
              <a:tr h="578880">
                <a:tc>
                  <a:txBody>
                    <a:bodyPr/>
                    <a:lstStyle/>
                    <a:p>
                      <a:pPr algn="ctr"/>
                      <a:r>
                        <a:rPr lang="ar-SA" sz="3200" dirty="0">
                          <a:latin typeface="DIN NEXT™ ARABIC MEDIUM" panose="020B0603020203050203" pitchFamily="34" charset="-78"/>
                          <a:cs typeface="DIN NEXT™ ARABIC MEDIUM" panose="020B0603020203050203" pitchFamily="34" charset="-78"/>
                        </a:rPr>
                        <a:t>وكيل البيع </a:t>
                      </a:r>
                      <a:endParaRPr lang="en-GB" sz="3200" dirty="0">
                        <a:latin typeface="DIN NEXT™ ARABIC MEDIUM" panose="020B0603020203050203" pitchFamily="34" charset="-78"/>
                        <a:cs typeface="DIN NEXT™ ARABIC MEDIUM" panose="020B0603020203050203" pitchFamily="34" charset="-78"/>
                      </a:endParaRPr>
                    </a:p>
                  </a:txBody>
                  <a:tcPr marL="81563" marR="81563" marT="40783" marB="40783" anchor="ctr">
                    <a:solidFill>
                      <a:schemeClr val="bg1"/>
                    </a:solidFill>
                  </a:tcPr>
                </a:tc>
                <a:extLst>
                  <a:ext uri="{0D108BD9-81ED-4DB2-BD59-A6C34878D82A}">
                    <a16:rowId xmlns:a16="http://schemas.microsoft.com/office/drawing/2014/main" val="4560443"/>
                  </a:ext>
                </a:extLst>
              </a:tr>
            </a:tbl>
          </a:graphicData>
        </a:graphic>
      </p:graphicFrame>
      <p:grpSp>
        <p:nvGrpSpPr>
          <p:cNvPr id="10" name="Group 9">
            <a:extLst>
              <a:ext uri="{FF2B5EF4-FFF2-40B4-BE49-F238E27FC236}">
                <a16:creationId xmlns:a16="http://schemas.microsoft.com/office/drawing/2014/main" id="{065903F2-D019-350D-8302-0B02744F9008}"/>
              </a:ext>
            </a:extLst>
          </p:cNvPr>
          <p:cNvGrpSpPr/>
          <p:nvPr/>
        </p:nvGrpSpPr>
        <p:grpSpPr>
          <a:xfrm>
            <a:off x="1352550" y="8587885"/>
            <a:ext cx="6153150" cy="1372291"/>
            <a:chOff x="-4" y="-81585"/>
            <a:chExt cx="8642889" cy="987225"/>
          </a:xfrm>
          <a:solidFill>
            <a:srgbClr val="022A3C"/>
          </a:solidFill>
          <a:scene3d>
            <a:camera prst="orthographicFront">
              <a:rot lat="0" lon="0" rev="0"/>
            </a:camera>
            <a:lightRig rig="glow" dir="t">
              <a:rot lat="0" lon="0" rev="4800000"/>
            </a:lightRig>
          </a:scene3d>
        </p:grpSpPr>
        <p:sp>
          <p:nvSpPr>
            <p:cNvPr id="11" name="Freeform 10">
              <a:extLst>
                <a:ext uri="{FF2B5EF4-FFF2-40B4-BE49-F238E27FC236}">
                  <a16:creationId xmlns:a16="http://schemas.microsoft.com/office/drawing/2014/main" id="{51031AC2-B653-B1E5-4ED1-8A862E8A1F12}"/>
                </a:ext>
              </a:extLst>
            </p:cNvPr>
            <p:cNvSpPr/>
            <p:nvPr/>
          </p:nvSpPr>
          <p:spPr>
            <a:xfrm>
              <a:off x="-4" y="-81585"/>
              <a:ext cx="8642889" cy="987225"/>
            </a:xfrm>
            <a:custGeom>
              <a:avLst/>
              <a:gdLst/>
              <a:ahLst/>
              <a:cxnLst/>
              <a:rect l="l" t="t" r="r" b="b"/>
              <a:pathLst>
                <a:path w="8050931" h="987225">
                  <a:moveTo>
                    <a:pt x="7926470" y="987225"/>
                  </a:moveTo>
                  <a:lnTo>
                    <a:pt x="124460" y="987225"/>
                  </a:lnTo>
                  <a:cubicBezTo>
                    <a:pt x="55880" y="987225"/>
                    <a:pt x="0" y="931345"/>
                    <a:pt x="0" y="862765"/>
                  </a:cubicBezTo>
                  <a:lnTo>
                    <a:pt x="0" y="124460"/>
                  </a:lnTo>
                  <a:cubicBezTo>
                    <a:pt x="0" y="55880"/>
                    <a:pt x="55880" y="0"/>
                    <a:pt x="124460" y="0"/>
                  </a:cubicBezTo>
                  <a:lnTo>
                    <a:pt x="7926471" y="0"/>
                  </a:lnTo>
                  <a:cubicBezTo>
                    <a:pt x="7995051" y="0"/>
                    <a:pt x="8050931" y="55880"/>
                    <a:pt x="8050931" y="124460"/>
                  </a:cubicBezTo>
                  <a:lnTo>
                    <a:pt x="8050931" y="862765"/>
                  </a:lnTo>
                  <a:cubicBezTo>
                    <a:pt x="8050931" y="931345"/>
                    <a:pt x="7995051" y="987225"/>
                    <a:pt x="7926471" y="987225"/>
                  </a:cubicBezTo>
                  <a:close/>
                </a:path>
              </a:pathLst>
            </a:custGeom>
            <a:grpFill/>
            <a:ln>
              <a:noFill/>
            </a:ln>
            <a:effectLst>
              <a:outerShdw blurRad="190500" dist="228600" dir="2700000" algn="ctr">
                <a:srgbClr val="000000">
                  <a:alpha val="30000"/>
                </a:srgbClr>
              </a:outerShdw>
            </a:effectLst>
            <a:sp3d prstMaterial="matte">
              <a:bevelT w="127000" h="63500"/>
            </a:sp3d>
          </p:spPr>
          <p:txBody>
            <a:bodyPr/>
            <a:lstStyle/>
            <a:p>
              <a:pPr algn="ctr"/>
              <a:r>
                <a:rPr lang="ar-SA" sz="3200" dirty="0">
                  <a:solidFill>
                    <a:schemeClr val="bg1"/>
                  </a:solidFill>
                  <a:latin typeface="DIN NEXT™ ARABIC LIGHT" panose="020B0303020203050203" pitchFamily="34" charset="-78"/>
                  <a:cs typeface="DIN NEXT™ ARABIC LIGHT" panose="020B0303020203050203" pitchFamily="34" charset="-78"/>
                </a:rPr>
                <a:t>شركة اعمار للتطوير والاستثمار العقاري</a:t>
              </a:r>
            </a:p>
            <a:p>
              <a:pPr algn="ctr"/>
              <a:r>
                <a:rPr lang="ar-SA" sz="3200" dirty="0">
                  <a:solidFill>
                    <a:schemeClr val="bg1"/>
                  </a:solidFill>
                  <a:latin typeface="DIN NEXT™ ARABIC LIGHT" panose="020B0303020203050203" pitchFamily="34" charset="-78"/>
                  <a:cs typeface="DIN NEXT™ ARABIC LIGHT" panose="020B0303020203050203" pitchFamily="34" charset="-78"/>
                </a:rPr>
                <a:t>متعب مفلح مربيد الشملاني العنزي</a:t>
              </a:r>
              <a:endParaRPr lang="en-GB" sz="3200" dirty="0">
                <a:solidFill>
                  <a:schemeClr val="bg1"/>
                </a:solidFill>
                <a:latin typeface="DIN NEXT™ ARABIC LIGHT" panose="020B0303020203050203" pitchFamily="34" charset="-78"/>
                <a:cs typeface="DIN NEXT™ ARABIC LIGHT" panose="020B0303020203050203" pitchFamily="34" charset="-78"/>
              </a:endParaRPr>
            </a:p>
          </p:txBody>
        </p:sp>
      </p:grpSp>
      <p:pic>
        <p:nvPicPr>
          <p:cNvPr id="14" name="Graphic 13" descr="Receiver with solid fill">
            <a:extLst>
              <a:ext uri="{FF2B5EF4-FFF2-40B4-BE49-F238E27FC236}">
                <a16:creationId xmlns:a16="http://schemas.microsoft.com/office/drawing/2014/main" id="{2BE2A18C-2BF5-46F2-A26F-EF6BE42DEF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6369" y="4933156"/>
            <a:ext cx="999462" cy="999462"/>
          </a:xfrm>
          <a:prstGeom prst="rect">
            <a:avLst/>
          </a:prstGeom>
        </p:spPr>
      </p:pic>
    </p:spTree>
    <p:extLst>
      <p:ext uri="{BB962C8B-B14F-4D97-AF65-F5344CB8AC3E}">
        <p14:creationId xmlns:p14="http://schemas.microsoft.com/office/powerpoint/2010/main" val="2730142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EAA393-06DF-E626-916E-4EA448A81901}"/>
              </a:ext>
            </a:extLst>
          </p:cNvPr>
          <p:cNvPicPr>
            <a:picLocks noChangeAspect="1"/>
          </p:cNvPicPr>
          <p:nvPr/>
        </p:nvPicPr>
        <p:blipFill>
          <a:blip r:embed="rId2"/>
          <a:stretch>
            <a:fillRect/>
          </a:stretch>
        </p:blipFill>
        <p:spPr>
          <a:xfrm>
            <a:off x="3125" y="26193"/>
            <a:ext cx="8996413" cy="11123613"/>
          </a:xfrm>
          <a:prstGeom prst="rect">
            <a:avLst/>
          </a:prstGeom>
        </p:spPr>
      </p:pic>
      <p:sp>
        <p:nvSpPr>
          <p:cNvPr id="2" name="Rectangle 1">
            <a:extLst>
              <a:ext uri="{FF2B5EF4-FFF2-40B4-BE49-F238E27FC236}">
                <a16:creationId xmlns:a16="http://schemas.microsoft.com/office/drawing/2014/main" id="{5501DF42-166E-D938-5DC0-A41B3A975A3B}"/>
              </a:ext>
            </a:extLst>
          </p:cNvPr>
          <p:cNvSpPr/>
          <p:nvPr/>
        </p:nvSpPr>
        <p:spPr>
          <a:xfrm>
            <a:off x="482600" y="457200"/>
            <a:ext cx="8001000" cy="10261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Freeform 6">
            <a:extLst>
              <a:ext uri="{FF2B5EF4-FFF2-40B4-BE49-F238E27FC236}">
                <a16:creationId xmlns:a16="http://schemas.microsoft.com/office/drawing/2014/main" id="{27BADB93-04B5-ADAB-7206-3C63A7025F31}"/>
              </a:ext>
            </a:extLst>
          </p:cNvPr>
          <p:cNvSpPr/>
          <p:nvPr/>
        </p:nvSpPr>
        <p:spPr>
          <a:xfrm>
            <a:off x="1047409" y="3219312"/>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endParaRPr lang="en-GB" sz="3662" dirty="0">
              <a:solidFill>
                <a:srgbClr val="022A3C"/>
              </a:solidFill>
              <a:latin typeface="DIN NEXT™ ARABIC ULTRALIGHT" panose="020B0203020203050203" pitchFamily="34" charset="-78"/>
              <a:cs typeface="DIN NEXT™ ARABIC ULTRALIGHT" panose="020B0203020203050203" pitchFamily="34" charset="-78"/>
            </a:endParaRPr>
          </a:p>
          <a:p>
            <a:pPr algn="just" rtl="1"/>
            <a:r>
              <a:rPr lang="ar-SA" sz="3662" b="1" dirty="0">
                <a:solidFill>
                  <a:srgbClr val="022A3C"/>
                </a:solidFill>
                <a:latin typeface="DIN NEXT™ ARABIC ULTRALIGHT" panose="020B0203020203050203" pitchFamily="34" charset="-78"/>
                <a:cs typeface="DIN NEXT™ ARABIC ULTRALIGHT" panose="020B0203020203050203" pitchFamily="34" charset="-78"/>
              </a:rPr>
              <a:t>لمسيرة تمتد لسنوات في تقديم الخدمات العقارية  والمزادات</a:t>
            </a:r>
            <a:r>
              <a:rPr lang="en-GB" sz="3662" b="1" dirty="0">
                <a:solidFill>
                  <a:srgbClr val="022A3C"/>
                </a:solidFill>
                <a:latin typeface="DIN NEXT™ ARABIC ULTRALIGHT" panose="020B0203020203050203" pitchFamily="34" charset="-78"/>
                <a:cs typeface="DIN NEXT™ ARABIC ULTRALIGHT" panose="020B0203020203050203" pitchFamily="34" charset="-78"/>
              </a:rPr>
              <a:t> </a:t>
            </a:r>
            <a:r>
              <a:rPr lang="ar-SA" sz="3662" b="1" dirty="0">
                <a:solidFill>
                  <a:srgbClr val="022A3C"/>
                </a:solidFill>
                <a:latin typeface="DIN NEXT™ ARABIC ULTRALIGHT" panose="020B0203020203050203" pitchFamily="34" charset="-78"/>
                <a:cs typeface="DIN NEXT™ ARABIC ULTRALIGHT" panose="020B0203020203050203" pitchFamily="34" charset="-78"/>
              </a:rPr>
              <a:t>على مستوى المملكة لتسويق وبيع الأصول الثابتة والمنقولة, وبخبرات كوادرنا الوطنية المتميزة على مدار هذه الأعوام. أضافت ساهمت في ازدهارها وشركة إعمار العقارية بصمات فارقة في عالم المزادات و جعلها احدى أهم الأنشطة العقارية بالمملكة في الوقت الحالي</a:t>
            </a:r>
            <a:endParaRPr lang="en-GB" sz="3662" b="1" dirty="0">
              <a:solidFill>
                <a:srgbClr val="022A3C"/>
              </a:solidFill>
              <a:latin typeface="DIN NEXT™ ARABIC ULTRALIGHT" panose="020B0203020203050203" pitchFamily="34" charset="-78"/>
              <a:cs typeface="DIN NEXT™ ARABIC ULTRALIGHT" panose="020B0203020203050203" pitchFamily="34" charset="-78"/>
            </a:endParaRPr>
          </a:p>
        </p:txBody>
      </p:sp>
      <p:pic>
        <p:nvPicPr>
          <p:cNvPr id="5" name="Picture 4" descr="A logo with a gold wing&#10;&#10;AI-generated content may be incorrect.">
            <a:extLst>
              <a:ext uri="{FF2B5EF4-FFF2-40B4-BE49-F238E27FC236}">
                <a16:creationId xmlns:a16="http://schemas.microsoft.com/office/drawing/2014/main" id="{7F0910F7-D900-12A5-B4DF-75E592DD5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924" y="1487765"/>
            <a:ext cx="3096643" cy="1196430"/>
          </a:xfrm>
          <a:prstGeom prst="rect">
            <a:avLst/>
          </a:prstGeom>
        </p:spPr>
      </p:pic>
      <p:sp>
        <p:nvSpPr>
          <p:cNvPr id="6" name="Rectangle 5">
            <a:extLst>
              <a:ext uri="{FF2B5EF4-FFF2-40B4-BE49-F238E27FC236}">
                <a16:creationId xmlns:a16="http://schemas.microsoft.com/office/drawing/2014/main" id="{A9CAC320-8C32-1E61-7843-E9E757C1840F}"/>
              </a:ext>
            </a:extLst>
          </p:cNvPr>
          <p:cNvSpPr/>
          <p:nvPr/>
        </p:nvSpPr>
        <p:spPr>
          <a:xfrm>
            <a:off x="2984163" y="2158649"/>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20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2000" dirty="0">
              <a:solidFill>
                <a:schemeClr val="bg1"/>
              </a:solidFill>
              <a:latin typeface="DIN NEXT™ ARABIC ULTRALIGHT" panose="020B0203020203050203" pitchFamily="34" charset="-78"/>
              <a:cs typeface="DIN NEXT™ ARABIC ULTRALIGHT" panose="020B0203020203050203" pitchFamily="34" charset="-78"/>
            </a:endParaRPr>
          </a:p>
        </p:txBody>
      </p:sp>
      <p:graphicFrame>
        <p:nvGraphicFramePr>
          <p:cNvPr id="7" name="Table 6">
            <a:extLst>
              <a:ext uri="{FF2B5EF4-FFF2-40B4-BE49-F238E27FC236}">
                <a16:creationId xmlns:a16="http://schemas.microsoft.com/office/drawing/2014/main" id="{91D7E9FC-6E99-4970-E34A-D9685446B1DB}"/>
              </a:ext>
            </a:extLst>
          </p:cNvPr>
          <p:cNvGraphicFramePr>
            <a:graphicFrameLocks noGrp="1"/>
          </p:cNvGraphicFramePr>
          <p:nvPr/>
        </p:nvGraphicFramePr>
        <p:xfrm>
          <a:off x="762000" y="9311557"/>
          <a:ext cx="7333051" cy="781491"/>
        </p:xfrm>
        <a:graphic>
          <a:graphicData uri="http://schemas.openxmlformats.org/drawingml/2006/table">
            <a:tbl>
              <a:tblPr firstRow="1" bandRow="1">
                <a:tableStyleId>{5940675A-B579-460E-94D1-54222C63F5DA}</a:tableStyleId>
              </a:tblPr>
              <a:tblGrid>
                <a:gridCol w="2787930">
                  <a:extLst>
                    <a:ext uri="{9D8B030D-6E8A-4147-A177-3AD203B41FA5}">
                      <a16:colId xmlns:a16="http://schemas.microsoft.com/office/drawing/2014/main" val="3191021414"/>
                    </a:ext>
                  </a:extLst>
                </a:gridCol>
                <a:gridCol w="878596">
                  <a:extLst>
                    <a:ext uri="{9D8B030D-6E8A-4147-A177-3AD203B41FA5}">
                      <a16:colId xmlns:a16="http://schemas.microsoft.com/office/drawing/2014/main" val="2971612250"/>
                    </a:ext>
                  </a:extLst>
                </a:gridCol>
                <a:gridCol w="2831497">
                  <a:extLst>
                    <a:ext uri="{9D8B030D-6E8A-4147-A177-3AD203B41FA5}">
                      <a16:colId xmlns:a16="http://schemas.microsoft.com/office/drawing/2014/main" val="4040562815"/>
                    </a:ext>
                  </a:extLst>
                </a:gridCol>
                <a:gridCol w="835028">
                  <a:extLst>
                    <a:ext uri="{9D8B030D-6E8A-4147-A177-3AD203B41FA5}">
                      <a16:colId xmlns:a16="http://schemas.microsoft.com/office/drawing/2014/main" val="657726678"/>
                    </a:ext>
                  </a:extLst>
                </a:gridCol>
              </a:tblGrid>
              <a:tr h="781491">
                <a:tc>
                  <a:txBody>
                    <a:bodyPr/>
                    <a:lstStyle/>
                    <a:p>
                      <a:pPr algn="ctr"/>
                      <a:r>
                        <a:rPr lang="en-GB" sz="2200" b="1" dirty="0"/>
                        <a:t>www.</a:t>
                      </a:r>
                      <a:r>
                        <a:rPr lang="en-GB" sz="2200" b="1" i="0" kern="1200" dirty="0">
                          <a:solidFill>
                            <a:schemeClr val="tx1"/>
                          </a:solidFill>
                          <a:effectLst/>
                          <a:latin typeface="+mn-lt"/>
                          <a:ea typeface="+mn-ea"/>
                          <a:cs typeface="+mn-cs"/>
                        </a:rPr>
                        <a:t> eemardev.com</a:t>
                      </a:r>
                      <a:endParaRPr lang="en-GB" sz="2200" b="1" dirty="0"/>
                    </a:p>
                  </a:txBody>
                  <a:tcPr anchor="ctr"/>
                </a:tc>
                <a:tc>
                  <a:txBody>
                    <a:bodyPr/>
                    <a:lstStyle/>
                    <a:p>
                      <a:pPr algn="ctr"/>
                      <a:endParaRPr lang="en-GB" sz="2400" dirty="0"/>
                    </a:p>
                  </a:txBody>
                  <a:tcPr anchor="ctr"/>
                </a:tc>
                <a:tc>
                  <a:txBody>
                    <a:bodyPr/>
                    <a:lstStyle/>
                    <a:p>
                      <a:pPr algn="ctr"/>
                      <a:r>
                        <a:rPr lang="ar-SA" sz="2800" dirty="0"/>
                        <a:t>920034300</a:t>
                      </a:r>
                      <a:endParaRPr lang="en-GB" sz="2800" dirty="0"/>
                    </a:p>
                  </a:txBody>
                  <a:tcPr anchor="ct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9" name="Freeform 12">
            <a:extLst>
              <a:ext uri="{FF2B5EF4-FFF2-40B4-BE49-F238E27FC236}">
                <a16:creationId xmlns:a16="http://schemas.microsoft.com/office/drawing/2014/main" id="{E8A69524-B4FF-D56A-5C1F-2538CF945D19}"/>
              </a:ext>
            </a:extLst>
          </p:cNvPr>
          <p:cNvSpPr/>
          <p:nvPr/>
        </p:nvSpPr>
        <p:spPr>
          <a:xfrm>
            <a:off x="3731997" y="9399519"/>
            <a:ext cx="556771" cy="544477"/>
          </a:xfrm>
          <a:custGeom>
            <a:avLst/>
            <a:gdLst/>
            <a:ahLst/>
            <a:cxnLst/>
            <a:rect l="l" t="t" r="r" b="b"/>
            <a:pathLst>
              <a:path w="624200" h="610416">
                <a:moveTo>
                  <a:pt x="0" y="0"/>
                </a:moveTo>
                <a:lnTo>
                  <a:pt x="624200" y="0"/>
                </a:lnTo>
                <a:lnTo>
                  <a:pt x="624200" y="610415"/>
                </a:lnTo>
                <a:lnTo>
                  <a:pt x="0" y="61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606"/>
          </a:p>
        </p:txBody>
      </p:sp>
      <p:pic>
        <p:nvPicPr>
          <p:cNvPr id="11" name="Graphic 10" descr="Receiver with solid fill">
            <a:extLst>
              <a:ext uri="{FF2B5EF4-FFF2-40B4-BE49-F238E27FC236}">
                <a16:creationId xmlns:a16="http://schemas.microsoft.com/office/drawing/2014/main" id="{F6678715-25B8-4BC5-3E3E-775F68AD67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7821" y="9365995"/>
            <a:ext cx="600868" cy="600868"/>
          </a:xfrm>
          <a:prstGeom prst="rect">
            <a:avLst/>
          </a:prstGeom>
        </p:spPr>
      </p:pic>
    </p:spTree>
    <p:extLst>
      <p:ext uri="{BB962C8B-B14F-4D97-AF65-F5344CB8AC3E}">
        <p14:creationId xmlns:p14="http://schemas.microsoft.com/office/powerpoint/2010/main" val="87871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01659-24B2-7158-74D9-40C0FB34F0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796084-9166-B3C6-EACD-E6E6AAFBA3AE}"/>
              </a:ext>
            </a:extLst>
          </p:cNvPr>
          <p:cNvPicPr>
            <a:picLocks noChangeAspect="1"/>
          </p:cNvPicPr>
          <p:nvPr/>
        </p:nvPicPr>
        <p:blipFill>
          <a:blip r:embed="rId2"/>
          <a:stretch>
            <a:fillRect/>
          </a:stretch>
        </p:blipFill>
        <p:spPr>
          <a:xfrm>
            <a:off x="-72940" y="0"/>
            <a:ext cx="8996413" cy="11123613"/>
          </a:xfrm>
          <a:prstGeom prst="rect">
            <a:avLst/>
          </a:prstGeom>
        </p:spPr>
      </p:pic>
      <p:sp>
        <p:nvSpPr>
          <p:cNvPr id="4" name="Freeform 6">
            <a:extLst>
              <a:ext uri="{FF2B5EF4-FFF2-40B4-BE49-F238E27FC236}">
                <a16:creationId xmlns:a16="http://schemas.microsoft.com/office/drawing/2014/main" id="{4837FCEE-6D25-0241-D555-117FA692C494}"/>
              </a:ext>
            </a:extLst>
          </p:cNvPr>
          <p:cNvSpPr/>
          <p:nvPr/>
        </p:nvSpPr>
        <p:spPr>
          <a:xfrm>
            <a:off x="1055369" y="3424033"/>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يسرنا في شركة إعمار للتطوير و الاستثمار العقاري , بصفتنا وكيل البيع القضائي المعتمد من مركز الاسناد والتصفية (إنفاذ) أن نقدم تقريرنا الخاص بمخرجات مزاد القمة الذي عقد في يوم المزاد في يوم الاثنين الموافق 01/07/2024</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وينتهي في يوم الخميس الموافق 18/07/2024</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حيث أقيم المزاد في منتجع أنتولا في حي الرمال وتم بحمد الله وتوفيقه تحقيق مبيعات بلغت حوالي 747,043.00 الف ريال سعودي   </a:t>
            </a:r>
          </a:p>
        </p:txBody>
      </p:sp>
      <p:sp>
        <p:nvSpPr>
          <p:cNvPr id="2" name="TextBox 13">
            <a:extLst>
              <a:ext uri="{FF2B5EF4-FFF2-40B4-BE49-F238E27FC236}">
                <a16:creationId xmlns:a16="http://schemas.microsoft.com/office/drawing/2014/main" id="{256C81AD-CE67-78E3-5F28-801B5568D60B}"/>
              </a:ext>
            </a:extLst>
          </p:cNvPr>
          <p:cNvSpPr txBox="1"/>
          <p:nvPr/>
        </p:nvSpPr>
        <p:spPr>
          <a:xfrm>
            <a:off x="297767" y="796237"/>
            <a:ext cx="8255000" cy="721351"/>
          </a:xfrm>
          <a:prstGeom prst="rect">
            <a:avLst/>
          </a:prstGeom>
        </p:spPr>
        <p:txBody>
          <a:bodyPr wrap="square" lIns="0" tIns="0" rIns="0" bIns="0" rtlCol="0" anchor="t">
            <a:spAutoFit/>
          </a:bodyPr>
          <a:lstStyle/>
          <a:p>
            <a:pPr algn="ct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بسم الله الرحمن الرحيم</a:t>
            </a:r>
          </a:p>
        </p:txBody>
      </p:sp>
    </p:spTree>
    <p:extLst>
      <p:ext uri="{BB962C8B-B14F-4D97-AF65-F5344CB8AC3E}">
        <p14:creationId xmlns:p14="http://schemas.microsoft.com/office/powerpoint/2010/main" val="3351315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9BBCF-B952-6238-7E82-D40143C2D0E0}"/>
              </a:ext>
            </a:extLst>
          </p:cNvPr>
          <p:cNvPicPr>
            <a:picLocks noChangeAspect="1"/>
          </p:cNvPicPr>
          <p:nvPr/>
        </p:nvPicPr>
        <p:blipFill>
          <a:blip r:embed="rId2"/>
          <a:stretch>
            <a:fillRect/>
          </a:stretch>
        </p:blipFill>
        <p:spPr>
          <a:xfrm>
            <a:off x="1562" y="-1"/>
            <a:ext cx="8996413" cy="11123613"/>
          </a:xfrm>
          <a:prstGeom prst="rect">
            <a:avLst/>
          </a:prstGeom>
        </p:spPr>
      </p:pic>
      <p:sp>
        <p:nvSpPr>
          <p:cNvPr id="4" name="Freeform 6">
            <a:extLst>
              <a:ext uri="{FF2B5EF4-FFF2-40B4-BE49-F238E27FC236}">
                <a16:creationId xmlns:a16="http://schemas.microsoft.com/office/drawing/2014/main" id="{DFEE5478-4B5D-E2AF-B061-69A8CC91C4BC}"/>
              </a:ext>
            </a:extLst>
          </p:cNvPr>
          <p:cNvSpPr/>
          <p:nvPr/>
        </p:nvSpPr>
        <p:spPr>
          <a:xfrm>
            <a:off x="637431" y="360620"/>
            <a:ext cx="7594208"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r" rtl="1"/>
            <a:r>
              <a:rPr lang="ar-SA" sz="2747" dirty="0">
                <a:solidFill>
                  <a:srgbClr val="022A3C"/>
                </a:solidFill>
                <a:latin typeface="DIN NEXT™ ARABIC BOLD" panose="020B0803020203050203" pitchFamily="34" charset="-78"/>
                <a:cs typeface="DIN NEXT™ ARABIC BOLD" panose="020B0803020203050203" pitchFamily="34" charset="-78"/>
              </a:rPr>
              <a:t>تعلن شركة أعمار العقارية</a:t>
            </a:r>
          </a:p>
          <a:p>
            <a:pPr algn="r" rtl="1"/>
            <a:r>
              <a:rPr lang="ar-SA" sz="2747" dirty="0">
                <a:solidFill>
                  <a:srgbClr val="022A3C"/>
                </a:solidFill>
                <a:latin typeface="DIN NEXT™ ARABIC BOLD" panose="020B0803020203050203" pitchFamily="34" charset="-78"/>
                <a:cs typeface="DIN NEXT™ ARABIC BOLD" panose="020B0803020203050203" pitchFamily="34" charset="-78"/>
              </a:rPr>
              <a:t>عن البيع بالمزاد الخاص شقة أ/2 </a:t>
            </a:r>
          </a:p>
        </p:txBody>
      </p:sp>
      <p:pic>
        <p:nvPicPr>
          <p:cNvPr id="5" name="Picture 4" descr="A black clock with a white background&#10;&#10;Description automatically generated">
            <a:extLst>
              <a:ext uri="{FF2B5EF4-FFF2-40B4-BE49-F238E27FC236}">
                <a16:creationId xmlns:a16="http://schemas.microsoft.com/office/drawing/2014/main" id="{8BD712A8-5BC7-56B8-BE8F-36CC043B9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091" y="4844870"/>
            <a:ext cx="905275" cy="905275"/>
          </a:xfrm>
          <a:prstGeom prst="rect">
            <a:avLst/>
          </a:prstGeom>
        </p:spPr>
      </p:pic>
      <p:pic>
        <p:nvPicPr>
          <p:cNvPr id="6" name="Picture 5" descr="A black and white calendar icon&#10;&#10;Description automatically generated">
            <a:extLst>
              <a:ext uri="{FF2B5EF4-FFF2-40B4-BE49-F238E27FC236}">
                <a16:creationId xmlns:a16="http://schemas.microsoft.com/office/drawing/2014/main" id="{0B1221B2-FD1E-362F-21EC-CAD7813D7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585" y="6516073"/>
            <a:ext cx="702288" cy="702288"/>
          </a:xfrm>
          <a:prstGeom prst="rect">
            <a:avLst/>
          </a:prstGeom>
        </p:spPr>
      </p:pic>
      <p:sp>
        <p:nvSpPr>
          <p:cNvPr id="7" name="Google Shape;607;p35">
            <a:extLst>
              <a:ext uri="{FF2B5EF4-FFF2-40B4-BE49-F238E27FC236}">
                <a16:creationId xmlns:a16="http://schemas.microsoft.com/office/drawing/2014/main" id="{D2B5D5CB-078E-8C75-4B78-7AC71F441744}"/>
              </a:ext>
            </a:extLst>
          </p:cNvPr>
          <p:cNvSpPr/>
          <p:nvPr/>
        </p:nvSpPr>
        <p:spPr>
          <a:xfrm>
            <a:off x="767901" y="3450286"/>
            <a:ext cx="7432734" cy="4986903"/>
          </a:xfrm>
          <a:prstGeom prst="roundRect">
            <a:avLst>
              <a:gd name="adj" fmla="val 6257"/>
            </a:avLst>
          </a:prstGeom>
          <a:noFill/>
          <a:ln w="9525" cap="flat" cmpd="sng">
            <a:solidFill>
              <a:schemeClr val="dk2"/>
            </a:solidFill>
            <a:prstDash val="solid"/>
            <a:round/>
            <a:headEnd type="none" w="sm" len="sm"/>
            <a:tailEnd type="none" w="sm" len="sm"/>
          </a:ln>
        </p:spPr>
        <p:txBody>
          <a:bodyPr spcFirstLastPara="1" wrap="square" lIns="108731" tIns="108731" rIns="108731" bIns="108731" anchor="ctr" anchorCtr="0">
            <a:noAutofit/>
          </a:bodyPr>
          <a:lstStyle/>
          <a:p>
            <a:endParaRPr sz="2140"/>
          </a:p>
        </p:txBody>
      </p:sp>
      <p:sp>
        <p:nvSpPr>
          <p:cNvPr id="8" name="Flowchart: Alternate Process 7">
            <a:extLst>
              <a:ext uri="{FF2B5EF4-FFF2-40B4-BE49-F238E27FC236}">
                <a16:creationId xmlns:a16="http://schemas.microsoft.com/office/drawing/2014/main" id="{745A1BB9-AAE2-2671-6B63-8B46A7E114B2}"/>
              </a:ext>
            </a:extLst>
          </p:cNvPr>
          <p:cNvSpPr/>
          <p:nvPr/>
        </p:nvSpPr>
        <p:spPr>
          <a:xfrm>
            <a:off x="3299366" y="2948099"/>
            <a:ext cx="2276411" cy="974107"/>
          </a:xfrm>
          <a:prstGeom prst="flowChartAlternateProcess">
            <a:avLst/>
          </a:prstGeom>
          <a:solidFill>
            <a:srgbClr val="022A3C"/>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747" dirty="0">
                <a:solidFill>
                  <a:schemeClr val="bg1"/>
                </a:solidFill>
                <a:latin typeface="DIN NEXT™ ARABIC BOLD" panose="020B0803020203050203" pitchFamily="34" charset="-78"/>
                <a:cs typeface="DIN NEXT™ ARABIC BOLD" panose="020B0803020203050203" pitchFamily="34" charset="-78"/>
              </a:rPr>
              <a:t>موعد المزاد الحضوري</a:t>
            </a:r>
            <a:endParaRPr lang="en-GB" sz="2747" dirty="0">
              <a:solidFill>
                <a:schemeClr val="bg1"/>
              </a:solidFill>
              <a:latin typeface="DIN NEXT™ ARABIC BOLD" panose="020B0803020203050203" pitchFamily="34" charset="-78"/>
              <a:cs typeface="DIN NEXT™ ARABIC BOLD" panose="020B0803020203050203" pitchFamily="34" charset="-78"/>
            </a:endParaRPr>
          </a:p>
        </p:txBody>
      </p:sp>
      <p:graphicFrame>
        <p:nvGraphicFramePr>
          <p:cNvPr id="9" name="Table 8">
            <a:extLst>
              <a:ext uri="{FF2B5EF4-FFF2-40B4-BE49-F238E27FC236}">
                <a16:creationId xmlns:a16="http://schemas.microsoft.com/office/drawing/2014/main" id="{1D71C30A-4496-E7DE-F151-8F0CFE57C713}"/>
              </a:ext>
            </a:extLst>
          </p:cNvPr>
          <p:cNvGraphicFramePr>
            <a:graphicFrameLocks noGrp="1"/>
          </p:cNvGraphicFramePr>
          <p:nvPr>
            <p:extLst>
              <p:ext uri="{D42A27DB-BD31-4B8C-83A1-F6EECF244321}">
                <p14:modId xmlns:p14="http://schemas.microsoft.com/office/powerpoint/2010/main" val="3377545814"/>
              </p:ext>
            </p:extLst>
          </p:nvPr>
        </p:nvGraphicFramePr>
        <p:xfrm>
          <a:off x="1188177" y="4224691"/>
          <a:ext cx="6511346" cy="3824881"/>
        </p:xfrm>
        <a:graphic>
          <a:graphicData uri="http://schemas.openxmlformats.org/drawingml/2006/table">
            <a:tbl>
              <a:tblPr firstRow="1" bandRow="1">
                <a:tableStyleId>{5940675A-B579-460E-94D1-54222C63F5DA}</a:tableStyleId>
              </a:tblPr>
              <a:tblGrid>
                <a:gridCol w="3255673">
                  <a:extLst>
                    <a:ext uri="{9D8B030D-6E8A-4147-A177-3AD203B41FA5}">
                      <a16:colId xmlns:a16="http://schemas.microsoft.com/office/drawing/2014/main" val="2425744759"/>
                    </a:ext>
                  </a:extLst>
                </a:gridCol>
                <a:gridCol w="3255673">
                  <a:extLst>
                    <a:ext uri="{9D8B030D-6E8A-4147-A177-3AD203B41FA5}">
                      <a16:colId xmlns:a16="http://schemas.microsoft.com/office/drawing/2014/main" val="44862465"/>
                    </a:ext>
                  </a:extLst>
                </a:gridCol>
              </a:tblGrid>
              <a:tr h="522507">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نهاية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بداية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extLst>
                  <a:ext uri="{0D108BD9-81ED-4DB2-BD59-A6C34878D82A}">
                    <a16:rowId xmlns:a16="http://schemas.microsoft.com/office/drawing/2014/main" val="2464911345"/>
                  </a:ext>
                </a:extLst>
              </a:tr>
              <a:tr h="1651187">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تمام الساعة 8 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يبدا المزاد من الساعة 4م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3378170619"/>
                  </a:ext>
                </a:extLst>
              </a:tr>
              <a:tr h="1651187">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يوم الخميس</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18/07/2024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يبدأ المزاد في يوم الاثنين</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01/07/2024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1757169135"/>
                  </a:ext>
                </a:extLst>
              </a:tr>
            </a:tbl>
          </a:graphicData>
        </a:graphic>
      </p:graphicFrame>
      <p:pic>
        <p:nvPicPr>
          <p:cNvPr id="10" name="Picture 9" descr="A black clock with a white background&#10;&#10;Description automatically generated">
            <a:extLst>
              <a:ext uri="{FF2B5EF4-FFF2-40B4-BE49-F238E27FC236}">
                <a16:creationId xmlns:a16="http://schemas.microsoft.com/office/drawing/2014/main" id="{51B33C6D-C38A-4934-B903-6E08F9235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6" y="4845454"/>
            <a:ext cx="905275" cy="905275"/>
          </a:xfrm>
          <a:prstGeom prst="rect">
            <a:avLst/>
          </a:prstGeom>
        </p:spPr>
      </p:pic>
      <p:pic>
        <p:nvPicPr>
          <p:cNvPr id="11" name="Picture 10" descr="A black and white calendar icon&#10;&#10;Description automatically generated">
            <a:extLst>
              <a:ext uri="{FF2B5EF4-FFF2-40B4-BE49-F238E27FC236}">
                <a16:creationId xmlns:a16="http://schemas.microsoft.com/office/drawing/2014/main" id="{A70AC666-05FD-7C4E-94CA-F3EF1B2A1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270" y="6529227"/>
            <a:ext cx="702288" cy="702288"/>
          </a:xfrm>
          <a:prstGeom prst="rect">
            <a:avLst/>
          </a:prstGeom>
        </p:spPr>
      </p:pic>
      <p:graphicFrame>
        <p:nvGraphicFramePr>
          <p:cNvPr id="15" name="Table 14">
            <a:extLst>
              <a:ext uri="{FF2B5EF4-FFF2-40B4-BE49-F238E27FC236}">
                <a16:creationId xmlns:a16="http://schemas.microsoft.com/office/drawing/2014/main" id="{4F687275-5868-9E0F-01B4-C46DBA7C46BF}"/>
              </a:ext>
            </a:extLst>
          </p:cNvPr>
          <p:cNvGraphicFramePr>
            <a:graphicFrameLocks noGrp="1"/>
          </p:cNvGraphicFramePr>
          <p:nvPr/>
        </p:nvGraphicFramePr>
        <p:xfrm>
          <a:off x="2730823" y="38538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موعد</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graphicFrame>
        <p:nvGraphicFramePr>
          <p:cNvPr id="16" name="Table 15">
            <a:extLst>
              <a:ext uri="{FF2B5EF4-FFF2-40B4-BE49-F238E27FC236}">
                <a16:creationId xmlns:a16="http://schemas.microsoft.com/office/drawing/2014/main" id="{8BD453E2-5C52-78E0-9AFF-8936950D6F5A}"/>
              </a:ext>
            </a:extLst>
          </p:cNvPr>
          <p:cNvGraphicFramePr>
            <a:graphicFrameLocks noGrp="1"/>
          </p:cNvGraphicFramePr>
          <p:nvPr/>
        </p:nvGraphicFramePr>
        <p:xfrm>
          <a:off x="819150" y="8866393"/>
          <a:ext cx="7333051" cy="781491"/>
        </p:xfrm>
        <a:graphic>
          <a:graphicData uri="http://schemas.openxmlformats.org/drawingml/2006/table">
            <a:tbl>
              <a:tblPr firstRow="1" bandRow="1">
                <a:tableStyleId>{5940675A-B579-460E-94D1-54222C63F5DA}</a:tableStyleId>
              </a:tblPr>
              <a:tblGrid>
                <a:gridCol w="6498023">
                  <a:extLst>
                    <a:ext uri="{9D8B030D-6E8A-4147-A177-3AD203B41FA5}">
                      <a16:colId xmlns:a16="http://schemas.microsoft.com/office/drawing/2014/main" val="3191021414"/>
                    </a:ext>
                  </a:extLst>
                </a:gridCol>
                <a:gridCol w="835028">
                  <a:extLst>
                    <a:ext uri="{9D8B030D-6E8A-4147-A177-3AD203B41FA5}">
                      <a16:colId xmlns:a16="http://schemas.microsoft.com/office/drawing/2014/main" val="657726678"/>
                    </a:ext>
                  </a:extLst>
                </a:gridCol>
              </a:tblGrid>
              <a:tr h="781491">
                <a:tc>
                  <a:txBody>
                    <a:bodyPr/>
                    <a:lstStyle/>
                    <a:p>
                      <a:pPr algn="ctr"/>
                      <a:r>
                        <a:rPr lang="ar-SA" sz="2747" kern="1200" dirty="0">
                          <a:solidFill>
                            <a:srgbClr val="022A3C"/>
                          </a:solidFill>
                          <a:latin typeface="DIN NEXT™ ARABIC BOLD" panose="020B0803020203050203" pitchFamily="34" charset="-78"/>
                          <a:ea typeface="+mn-ea"/>
                          <a:cs typeface="DIN NEXT™ ARABIC BOLD" panose="020B0803020203050203" pitchFamily="34" charset="-78"/>
                        </a:rPr>
                        <a:t>الرياض – حي النرجس – شارع ربيع الذهلي</a:t>
                      </a:r>
                      <a:endParaRPr lang="en-GB" sz="2747" kern="1200" dirty="0">
                        <a:solidFill>
                          <a:srgbClr val="022A3C"/>
                        </a:solidFill>
                        <a:latin typeface="DIN NEXT™ ARABIC BOLD" panose="020B0803020203050203" pitchFamily="34" charset="-78"/>
                        <a:ea typeface="+mn-ea"/>
                        <a:cs typeface="DIN NEXT™ ARABIC BOLD" panose="020B0803020203050203" pitchFamily="34" charset="-78"/>
                      </a:endParaRPr>
                    </a:p>
                  </a:txBody>
                  <a:tcPr anchor="ctr"/>
                </a:tc>
                <a:tc>
                  <a:txBody>
                    <a:bodyPr/>
                    <a:lstStyle/>
                    <a:p>
                      <a:endParaRPr lang="en-GB" dirty="0"/>
                    </a:p>
                  </a:txBody>
                  <a:tcPr/>
                </a:tc>
                <a:extLst>
                  <a:ext uri="{0D108BD9-81ED-4DB2-BD59-A6C34878D82A}">
                    <a16:rowId xmlns:a16="http://schemas.microsoft.com/office/drawing/2014/main" val="2353188846"/>
                  </a:ext>
                </a:extLst>
              </a:tr>
            </a:tbl>
          </a:graphicData>
        </a:graphic>
      </p:graphicFrame>
      <p:sp>
        <p:nvSpPr>
          <p:cNvPr id="19" name="Freeform 10">
            <a:hlinkClick r:id="rId5"/>
            <a:extLst>
              <a:ext uri="{FF2B5EF4-FFF2-40B4-BE49-F238E27FC236}">
                <a16:creationId xmlns:a16="http://schemas.microsoft.com/office/drawing/2014/main" id="{A5596DEA-AC3E-242E-170C-CCB28ED20613}"/>
              </a:ext>
            </a:extLst>
          </p:cNvPr>
          <p:cNvSpPr/>
          <p:nvPr/>
        </p:nvSpPr>
        <p:spPr>
          <a:xfrm>
            <a:off x="7484434" y="8984899"/>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dirty="0"/>
          </a:p>
        </p:txBody>
      </p:sp>
      <p:graphicFrame>
        <p:nvGraphicFramePr>
          <p:cNvPr id="20" name="Table 19">
            <a:extLst>
              <a:ext uri="{FF2B5EF4-FFF2-40B4-BE49-F238E27FC236}">
                <a16:creationId xmlns:a16="http://schemas.microsoft.com/office/drawing/2014/main" id="{CB7F843B-CC06-3970-9FF0-008852224494}"/>
              </a:ext>
            </a:extLst>
          </p:cNvPr>
          <p:cNvGraphicFramePr>
            <a:graphicFrameLocks noGrp="1"/>
          </p:cNvGraphicFramePr>
          <p:nvPr/>
        </p:nvGraphicFramePr>
        <p:xfrm>
          <a:off x="1599782" y="10079262"/>
          <a:ext cx="5564260" cy="578880"/>
        </p:xfrm>
        <a:graphic>
          <a:graphicData uri="http://schemas.openxmlformats.org/drawingml/2006/table">
            <a:tbl>
              <a:tblPr firstRow="1" bandRow="1">
                <a:tableStyleId>{5940675A-B579-460E-94D1-54222C63F5DA}</a:tableStyleId>
              </a:tblPr>
              <a:tblGrid>
                <a:gridCol w="2782130">
                  <a:extLst>
                    <a:ext uri="{9D8B030D-6E8A-4147-A177-3AD203B41FA5}">
                      <a16:colId xmlns:a16="http://schemas.microsoft.com/office/drawing/2014/main" val="566352303"/>
                    </a:ext>
                  </a:extLst>
                </a:gridCol>
                <a:gridCol w="2782130">
                  <a:extLst>
                    <a:ext uri="{9D8B030D-6E8A-4147-A177-3AD203B41FA5}">
                      <a16:colId xmlns:a16="http://schemas.microsoft.com/office/drawing/2014/main" val="1184959926"/>
                    </a:ext>
                  </a:extLst>
                </a:gridCol>
              </a:tblGrid>
              <a:tr h="578880">
                <a:tc>
                  <a:txBody>
                    <a:bodyPr/>
                    <a:lstStyle/>
                    <a:p>
                      <a:endParaRPr lang="en-GB" sz="2400" dirty="0"/>
                    </a:p>
                  </a:txBody>
                  <a:tcPr marL="81563" marR="81563" marT="40783" marB="40783" anchor="ctr"/>
                </a:tc>
                <a:tc>
                  <a:txBody>
                    <a:bodyPr/>
                    <a:lstStyle/>
                    <a:p>
                      <a:pPr algn="ctr"/>
                      <a:r>
                        <a:rPr lang="ar-SA" sz="2400" dirty="0">
                          <a:latin typeface="DIN NEXT™ ARABIC MEDIUM" panose="020B0603020203050203" pitchFamily="34" charset="-78"/>
                          <a:cs typeface="DIN NEXT™ ARABIC MEDIUM" panose="020B0603020203050203" pitchFamily="34" charset="-78"/>
                        </a:rPr>
                        <a:t>للوصول للعقار</a:t>
                      </a:r>
                      <a:endParaRPr lang="en-GB" sz="2400" dirty="0">
                        <a:latin typeface="DIN NEXT™ ARABIC MEDIUM" panose="020B0603020203050203" pitchFamily="34" charset="-78"/>
                        <a:cs typeface="DIN NEXT™ ARABIC MEDIUM" panose="020B0603020203050203" pitchFamily="34" charset="-78"/>
                      </a:endParaRPr>
                    </a:p>
                  </a:txBody>
                  <a:tcPr marL="81563" marR="81563" marT="40783" marB="40783" anchor="ctr"/>
                </a:tc>
                <a:extLst>
                  <a:ext uri="{0D108BD9-81ED-4DB2-BD59-A6C34878D82A}">
                    <a16:rowId xmlns:a16="http://schemas.microsoft.com/office/drawing/2014/main" val="4560443"/>
                  </a:ext>
                </a:extLst>
              </a:tr>
            </a:tbl>
          </a:graphicData>
        </a:graphic>
      </p:graphicFrame>
      <p:grpSp>
        <p:nvGrpSpPr>
          <p:cNvPr id="21" name="Group 9">
            <a:extLst>
              <a:ext uri="{FF2B5EF4-FFF2-40B4-BE49-F238E27FC236}">
                <a16:creationId xmlns:a16="http://schemas.microsoft.com/office/drawing/2014/main" id="{5DCC0CCF-5F54-E707-ECE4-564368494735}"/>
              </a:ext>
            </a:extLst>
          </p:cNvPr>
          <p:cNvGrpSpPr/>
          <p:nvPr/>
        </p:nvGrpSpPr>
        <p:grpSpPr>
          <a:xfrm>
            <a:off x="1599783" y="10079261"/>
            <a:ext cx="2794168" cy="578881"/>
            <a:chOff x="-4" y="-81585"/>
            <a:chExt cx="8642889" cy="987225"/>
          </a:xfrm>
          <a:solidFill>
            <a:srgbClr val="022A3C"/>
          </a:solidFill>
          <a:scene3d>
            <a:camera prst="orthographicFront">
              <a:rot lat="0" lon="0" rev="0"/>
            </a:camera>
            <a:lightRig rig="glow" dir="t">
              <a:rot lat="0" lon="0" rev="4800000"/>
            </a:lightRig>
          </a:scene3d>
        </p:grpSpPr>
        <p:sp>
          <p:nvSpPr>
            <p:cNvPr id="22" name="Freeform 10">
              <a:hlinkClick r:id="rId8"/>
              <a:extLst>
                <a:ext uri="{FF2B5EF4-FFF2-40B4-BE49-F238E27FC236}">
                  <a16:creationId xmlns:a16="http://schemas.microsoft.com/office/drawing/2014/main" id="{740A1C70-6D14-D0A3-5D17-E18A41895349}"/>
                </a:ext>
              </a:extLst>
            </p:cNvPr>
            <p:cNvSpPr/>
            <p:nvPr/>
          </p:nvSpPr>
          <p:spPr>
            <a:xfrm>
              <a:off x="-4" y="-81585"/>
              <a:ext cx="8642889" cy="987225"/>
            </a:xfrm>
            <a:custGeom>
              <a:avLst/>
              <a:gdLst/>
              <a:ahLst/>
              <a:cxnLst/>
              <a:rect l="l" t="t" r="r" b="b"/>
              <a:pathLst>
                <a:path w="8050931" h="987225">
                  <a:moveTo>
                    <a:pt x="7926470" y="987225"/>
                  </a:moveTo>
                  <a:lnTo>
                    <a:pt x="124460" y="987225"/>
                  </a:lnTo>
                  <a:cubicBezTo>
                    <a:pt x="55880" y="987225"/>
                    <a:pt x="0" y="931345"/>
                    <a:pt x="0" y="862765"/>
                  </a:cubicBezTo>
                  <a:lnTo>
                    <a:pt x="0" y="124460"/>
                  </a:lnTo>
                  <a:cubicBezTo>
                    <a:pt x="0" y="55880"/>
                    <a:pt x="55880" y="0"/>
                    <a:pt x="124460" y="0"/>
                  </a:cubicBezTo>
                  <a:lnTo>
                    <a:pt x="7926471" y="0"/>
                  </a:lnTo>
                  <a:cubicBezTo>
                    <a:pt x="7995051" y="0"/>
                    <a:pt x="8050931" y="55880"/>
                    <a:pt x="8050931" y="124460"/>
                  </a:cubicBezTo>
                  <a:lnTo>
                    <a:pt x="8050931" y="862765"/>
                  </a:lnTo>
                  <a:cubicBezTo>
                    <a:pt x="8050931" y="931345"/>
                    <a:pt x="7995051" y="987225"/>
                    <a:pt x="7926471" y="987225"/>
                  </a:cubicBezTo>
                  <a:close/>
                </a:path>
              </a:pathLst>
            </a:custGeom>
            <a:grpFill/>
            <a:ln>
              <a:noFill/>
            </a:ln>
            <a:effectLst>
              <a:outerShdw blurRad="190500" dist="228600" dir="2700000" algn="ctr">
                <a:srgbClr val="000000">
                  <a:alpha val="30000"/>
                </a:srgbClr>
              </a:outerShdw>
            </a:effectLst>
            <a:sp3d prstMaterial="matte">
              <a:bevelT w="127000" h="63500"/>
            </a:sp3d>
          </p:spPr>
          <p:txBody>
            <a:bodyPr/>
            <a:lstStyle/>
            <a:p>
              <a:endParaRPr lang="en-GB" sz="1071" dirty="0"/>
            </a:p>
          </p:txBody>
        </p:sp>
      </p:grpSp>
      <p:sp>
        <p:nvSpPr>
          <p:cNvPr id="23" name="TextBox 13">
            <a:hlinkClick r:id="rId8"/>
            <a:extLst>
              <a:ext uri="{FF2B5EF4-FFF2-40B4-BE49-F238E27FC236}">
                <a16:creationId xmlns:a16="http://schemas.microsoft.com/office/drawing/2014/main" id="{8717F74F-61CA-16AB-B360-CC4BC6AA52CD}"/>
              </a:ext>
            </a:extLst>
          </p:cNvPr>
          <p:cNvSpPr txBox="1"/>
          <p:nvPr/>
        </p:nvSpPr>
        <p:spPr>
          <a:xfrm>
            <a:off x="1987663" y="9900632"/>
            <a:ext cx="2061403" cy="712696"/>
          </a:xfrm>
          <a:prstGeom prst="rect">
            <a:avLst/>
          </a:prstGeom>
        </p:spPr>
        <p:txBody>
          <a:bodyPr wrap="square" lIns="0" tIns="0" rIns="0" bIns="0" rtlCol="0" anchor="t">
            <a:spAutoFit/>
          </a:bodyPr>
          <a:lstStyle/>
          <a:p>
            <a:pPr algn="ctr">
              <a:lnSpc>
                <a:spcPts val="6282"/>
              </a:lnSpc>
            </a:pPr>
            <a:r>
              <a:rPr lang="ar-SA" sz="3330" dirty="0">
                <a:solidFill>
                  <a:schemeClr val="bg1"/>
                </a:solidFill>
                <a:latin typeface="DIN NEXT™ ARABIC HEAVY" panose="020B0903020203050203" pitchFamily="34" charset="-78"/>
                <a:cs typeface="DIN NEXT™ ARABIC HEAVY" panose="020B0903020203050203" pitchFamily="34" charset="-78"/>
              </a:rPr>
              <a:t>اضغط هنا</a:t>
            </a:r>
          </a:p>
        </p:txBody>
      </p:sp>
    </p:spTree>
    <p:extLst>
      <p:ext uri="{BB962C8B-B14F-4D97-AF65-F5344CB8AC3E}">
        <p14:creationId xmlns:p14="http://schemas.microsoft.com/office/powerpoint/2010/main" val="2416268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BE23-C6CE-7136-F45F-374C4B29C1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0EF5F5-21C0-1A88-CE10-D04A1A7DEB2C}"/>
              </a:ext>
            </a:extLst>
          </p:cNvPr>
          <p:cNvPicPr>
            <a:picLocks noChangeAspect="1"/>
          </p:cNvPicPr>
          <p:nvPr/>
        </p:nvPicPr>
        <p:blipFill>
          <a:blip r:embed="rId3"/>
          <a:stretch>
            <a:fillRect/>
          </a:stretch>
        </p:blipFill>
        <p:spPr>
          <a:xfrm>
            <a:off x="1562" y="-1"/>
            <a:ext cx="8996413" cy="11123613"/>
          </a:xfrm>
          <a:prstGeom prst="rect">
            <a:avLst/>
          </a:prstGeom>
        </p:spPr>
      </p:pic>
      <p:pic>
        <p:nvPicPr>
          <p:cNvPr id="2" name="Picture 1" descr="Rocky mountain edge">
            <a:extLst>
              <a:ext uri="{FF2B5EF4-FFF2-40B4-BE49-F238E27FC236}">
                <a16:creationId xmlns:a16="http://schemas.microsoft.com/office/drawing/2014/main" id="{BD587ECD-288A-5449-9758-6F413EF6192C}"/>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b="14931"/>
          <a:stretch/>
        </p:blipFill>
        <p:spPr>
          <a:xfrm>
            <a:off x="0" y="2347706"/>
            <a:ext cx="8999538" cy="6428201"/>
          </a:xfrm>
          <a:prstGeom prst="rect">
            <a:avLst/>
          </a:prstGeom>
        </p:spPr>
      </p:pic>
      <p:graphicFrame>
        <p:nvGraphicFramePr>
          <p:cNvPr id="3" name="Table 2">
            <a:extLst>
              <a:ext uri="{FF2B5EF4-FFF2-40B4-BE49-F238E27FC236}">
                <a16:creationId xmlns:a16="http://schemas.microsoft.com/office/drawing/2014/main" id="{E51C3DCF-10D6-AEBE-5AA8-5B7436701C20}"/>
              </a:ext>
            </a:extLst>
          </p:cNvPr>
          <p:cNvGraphicFramePr>
            <a:graphicFrameLocks noGrp="1"/>
          </p:cNvGraphicFramePr>
          <p:nvPr/>
        </p:nvGraphicFramePr>
        <p:xfrm>
          <a:off x="141092" y="2440737"/>
          <a:ext cx="8659566" cy="6129657"/>
        </p:xfrm>
        <a:graphic>
          <a:graphicData uri="http://schemas.openxmlformats.org/drawingml/2006/table">
            <a:tbl>
              <a:tblPr firstRow="1" bandRow="1">
                <a:tableStyleId>{5940675A-B579-460E-94D1-54222C63F5DA}</a:tableStyleId>
              </a:tblPr>
              <a:tblGrid>
                <a:gridCol w="1731913">
                  <a:extLst>
                    <a:ext uri="{9D8B030D-6E8A-4147-A177-3AD203B41FA5}">
                      <a16:colId xmlns:a16="http://schemas.microsoft.com/office/drawing/2014/main" val="1312817476"/>
                    </a:ext>
                  </a:extLst>
                </a:gridCol>
                <a:gridCol w="1731913">
                  <a:extLst>
                    <a:ext uri="{9D8B030D-6E8A-4147-A177-3AD203B41FA5}">
                      <a16:colId xmlns:a16="http://schemas.microsoft.com/office/drawing/2014/main" val="1030547937"/>
                    </a:ext>
                  </a:extLst>
                </a:gridCol>
                <a:gridCol w="2597870">
                  <a:extLst>
                    <a:ext uri="{9D8B030D-6E8A-4147-A177-3AD203B41FA5}">
                      <a16:colId xmlns:a16="http://schemas.microsoft.com/office/drawing/2014/main" val="1768169201"/>
                    </a:ext>
                  </a:extLst>
                </a:gridCol>
                <a:gridCol w="2597870">
                  <a:extLst>
                    <a:ext uri="{9D8B030D-6E8A-4147-A177-3AD203B41FA5}">
                      <a16:colId xmlns:a16="http://schemas.microsoft.com/office/drawing/2014/main" val="2551173817"/>
                    </a:ext>
                  </a:extLst>
                </a:gridCol>
              </a:tblGrid>
              <a:tr h="2713100">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dirty="0"/>
                    </a:p>
                  </a:txBody>
                  <a:tcPr/>
                </a:tc>
                <a:tc rowSpan="2">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22A3C"/>
                    </a:solidFill>
                  </a:tcPr>
                </a:tc>
                <a:extLst>
                  <a:ext uri="{0D108BD9-81ED-4DB2-BD59-A6C34878D82A}">
                    <a16:rowId xmlns:a16="http://schemas.microsoft.com/office/drawing/2014/main" val="443670366"/>
                  </a:ext>
                </a:extLst>
              </a:tr>
              <a:tr h="904367">
                <a:tc>
                  <a:txBody>
                    <a:bodyPr/>
                    <a:lstStyle/>
                    <a:p>
                      <a:pPr algn="ctr"/>
                      <a:r>
                        <a:rPr lang="ar-SA" sz="2500" dirty="0">
                          <a:solidFill>
                            <a:schemeClr val="tx1"/>
                          </a:solidFill>
                          <a:latin typeface="DIN NEXT™ ARABIC BLACK" panose="020B0A03020203050203" pitchFamily="34" charset="-78"/>
                          <a:cs typeface="DIN NEXT™ ARABIC BLACK" panose="020B0A03020203050203" pitchFamily="34" charset="-78"/>
                        </a:rPr>
                        <a:t>شقة سكنية</a:t>
                      </a:r>
                    </a:p>
                    <a:p>
                      <a:pPr algn="ctr"/>
                      <a:r>
                        <a:rPr lang="ar-SA" sz="2500" dirty="0">
                          <a:solidFill>
                            <a:schemeClr val="tx1"/>
                          </a:solidFill>
                          <a:latin typeface="DIN NEXT™ ARABIC BLACK" panose="020B0A03020203050203" pitchFamily="34" charset="-78"/>
                          <a:cs typeface="DIN NEXT™ ARABIC BLACK" panose="020B0A03020203050203" pitchFamily="34" charset="-78"/>
                        </a:rPr>
                        <a:t>أ/2</a:t>
                      </a:r>
                      <a:endParaRPr lang="en-GB" sz="25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لتحميـــل</a:t>
                      </a:r>
                    </a:p>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الكــتيــب</a:t>
                      </a:r>
                      <a:endParaRPr lang="en-GB" sz="2700" kern="1200" dirty="0">
                        <a:solidFill>
                          <a:schemeClr val="tx1"/>
                        </a:solidFill>
                        <a:latin typeface="DIN NEXT™ ARABIC BLACK" panose="020B0A03020203050203" pitchFamily="34" charset="-78"/>
                        <a:ea typeface="+mn-ea"/>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959371510"/>
                  </a:ext>
                </a:extLst>
              </a:tr>
              <a:tr h="904367">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r>
                        <a:rPr lang="ar-SA" sz="1800" dirty="0">
                          <a:solidFill>
                            <a:schemeClr val="tx1"/>
                          </a:solidFill>
                          <a:latin typeface="DIN NEXT™ ARABIC BLACK" panose="020B0A03020203050203" pitchFamily="34" charset="-78"/>
                          <a:cs typeface="DIN NEXT™ ARABIC BLACK" panose="020B0A03020203050203" pitchFamily="34" charset="-78"/>
                        </a:rPr>
                        <a:t>رقم </a:t>
                      </a:r>
                    </a:p>
                    <a:p>
                      <a:pPr algn="ctr"/>
                      <a:r>
                        <a:rPr lang="ar-SA" sz="1800" dirty="0">
                          <a:solidFill>
                            <a:schemeClr val="tx1"/>
                          </a:solidFill>
                          <a:latin typeface="DIN NEXT™ ARABIC BLACK" panose="020B0A03020203050203" pitchFamily="34" charset="-78"/>
                          <a:cs typeface="DIN NEXT™ ARABIC BLACK" panose="020B0A03020203050203" pitchFamily="34" charset="-78"/>
                        </a:rPr>
                        <a:t>الترخيص</a:t>
                      </a:r>
                      <a:endParaRPr lang="ar-SA" sz="2700" dirty="0">
                        <a:solidFill>
                          <a:schemeClr val="tx1"/>
                        </a:solidFill>
                        <a:latin typeface="DIN NEXT™ ARABIC BLACK" panose="020B0A03020203050203" pitchFamily="34" charset="-78"/>
                        <a:cs typeface="DIN NEXT™ ARABIC BLACK" panose="020B0A03020203050203" pitchFamily="34" charset="-78"/>
                      </a:endParaRPr>
                    </a:p>
                    <a:p>
                      <a:pPr marL="0" marR="0" lvl="0" indent="0" algn="ctr" defTabSz="4799706" rtl="0" eaLnBrk="1" fontAlgn="auto" latinLnBrk="0" hangingPunct="1">
                        <a:lnSpc>
                          <a:spcPct val="100000"/>
                        </a:lnSpc>
                        <a:spcBef>
                          <a:spcPts val="0"/>
                        </a:spcBef>
                        <a:spcAft>
                          <a:spcPts val="0"/>
                        </a:spcAft>
                        <a:buClrTx/>
                        <a:buSzTx/>
                        <a:buFontTx/>
                        <a:buNone/>
                        <a:tabLst/>
                        <a:defRPr/>
                      </a:pPr>
                      <a:r>
                        <a:rPr lang="ar-SA" sz="2700" dirty="0">
                          <a:solidFill>
                            <a:schemeClr val="tx1"/>
                          </a:solidFill>
                          <a:latin typeface="DIN NEXT™ ARABIC BLACK" panose="020B0A03020203050203" pitchFamily="34" charset="-78"/>
                          <a:cs typeface="DIN NEXT™ ARABIC BLACK" panose="020B0A03020203050203" pitchFamily="34" charset="-78"/>
                        </a:rPr>
                        <a:t>4200000260</a:t>
                      </a:r>
                      <a:endParaRPr lang="en-US" sz="27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6072878"/>
                  </a:ext>
                </a:extLst>
              </a:tr>
              <a:tr h="1607823">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89689273"/>
                  </a:ext>
                </a:extLst>
              </a:tr>
            </a:tbl>
          </a:graphicData>
        </a:graphic>
      </p:graphicFrame>
      <p:pic>
        <p:nvPicPr>
          <p:cNvPr id="4" name="Picture 3" descr="A logo with a gold wing&#10;&#10;AI-generated content may be incorrect.">
            <a:extLst>
              <a:ext uri="{FF2B5EF4-FFF2-40B4-BE49-F238E27FC236}">
                <a16:creationId xmlns:a16="http://schemas.microsoft.com/office/drawing/2014/main" id="{29D29405-2813-AD87-F1DF-5D569CB00460}"/>
              </a:ext>
            </a:extLst>
          </p:cNvPr>
          <p:cNvPicPr>
            <a:picLocks noChangeAspect="1"/>
          </p:cNvPicPr>
          <p:nvPr/>
        </p:nvPicPr>
        <p:blipFill>
          <a:blip r:embed="rId5">
            <a:extLst>
              <a:ext uri="{28A0092B-C50C-407E-A947-70E740481C1C}">
                <a14:useLocalDpi xmlns:a14="http://schemas.microsoft.com/office/drawing/2010/main" val="0"/>
              </a:ext>
            </a:extLst>
          </a:blip>
          <a:srcRect l="8869" t="1" b="23992"/>
          <a:stretch/>
        </p:blipFill>
        <p:spPr>
          <a:xfrm>
            <a:off x="6508763" y="2553219"/>
            <a:ext cx="2181228" cy="712485"/>
          </a:xfrm>
          <a:prstGeom prst="rect">
            <a:avLst/>
          </a:prstGeom>
        </p:spPr>
      </p:pic>
      <p:sp>
        <p:nvSpPr>
          <p:cNvPr id="6" name="Rectangle 5">
            <a:extLst>
              <a:ext uri="{FF2B5EF4-FFF2-40B4-BE49-F238E27FC236}">
                <a16:creationId xmlns:a16="http://schemas.microsoft.com/office/drawing/2014/main" id="{46D70836-29AE-A5A7-5636-5A83E6F48E9D}"/>
              </a:ext>
            </a:extLst>
          </p:cNvPr>
          <p:cNvSpPr/>
          <p:nvPr/>
        </p:nvSpPr>
        <p:spPr>
          <a:xfrm>
            <a:off x="7001016" y="3078826"/>
            <a:ext cx="1945337" cy="14770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786"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786"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7" name="Picture 6" descr="A black and white calendar icon&#10;&#10;Description automatically generated">
            <a:extLst>
              <a:ext uri="{FF2B5EF4-FFF2-40B4-BE49-F238E27FC236}">
                <a16:creationId xmlns:a16="http://schemas.microsoft.com/office/drawing/2014/main" id="{43D4E0AF-DE1B-9BC3-8FC5-821103F35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305" y="3532179"/>
            <a:ext cx="454267" cy="454267"/>
          </a:xfrm>
          <a:prstGeom prst="flowChartConnector">
            <a:avLst/>
          </a:prstGeom>
        </p:spPr>
      </p:pic>
      <p:pic>
        <p:nvPicPr>
          <p:cNvPr id="8" name="Picture 7" descr="A black clock with a white background&#10;&#10;Description automatically generated">
            <a:extLst>
              <a:ext uri="{FF2B5EF4-FFF2-40B4-BE49-F238E27FC236}">
                <a16:creationId xmlns:a16="http://schemas.microsoft.com/office/drawing/2014/main" id="{EFB6C71C-840F-FD70-DB01-75425A1A9B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305" y="4103917"/>
            <a:ext cx="454267" cy="454267"/>
          </a:xfrm>
          <a:prstGeom prst="flowChartConnector">
            <a:avLst/>
          </a:prstGeom>
        </p:spPr>
      </p:pic>
      <p:sp>
        <p:nvSpPr>
          <p:cNvPr id="9" name="Freeform 10">
            <a:extLst>
              <a:ext uri="{FF2B5EF4-FFF2-40B4-BE49-F238E27FC236}">
                <a16:creationId xmlns:a16="http://schemas.microsoft.com/office/drawing/2014/main" id="{A3077B0A-B5E9-BBAE-DD31-96554FAD76DC}"/>
              </a:ext>
            </a:extLst>
          </p:cNvPr>
          <p:cNvSpPr/>
          <p:nvPr/>
        </p:nvSpPr>
        <p:spPr>
          <a:xfrm>
            <a:off x="8171122" y="4693717"/>
            <a:ext cx="494975" cy="494975"/>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714"/>
          </a:p>
        </p:txBody>
      </p:sp>
      <p:pic>
        <p:nvPicPr>
          <p:cNvPr id="10" name="Picture 9">
            <a:extLst>
              <a:ext uri="{FF2B5EF4-FFF2-40B4-BE49-F238E27FC236}">
                <a16:creationId xmlns:a16="http://schemas.microsoft.com/office/drawing/2014/main" id="{D6892644-A452-E456-AACC-D5AA6889AE7B}"/>
              </a:ext>
            </a:extLst>
          </p:cNvPr>
          <p:cNvPicPr>
            <a:picLocks noChangeAspect="1"/>
          </p:cNvPicPr>
          <p:nvPr/>
        </p:nvPicPr>
        <p:blipFill>
          <a:blip r:embed="rId10">
            <a:duotone>
              <a:prstClr val="black"/>
              <a:schemeClr val="accent1">
                <a:tint val="45000"/>
                <a:satMod val="400000"/>
              </a:schemeClr>
            </a:duotone>
          </a:blip>
          <a:stretch>
            <a:fillRect/>
          </a:stretch>
        </p:blipFill>
        <p:spPr>
          <a:xfrm>
            <a:off x="327923" y="5839788"/>
            <a:ext cx="5569459" cy="1931529"/>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BD5BEA6A-68DF-7EAD-EF91-59567FDCC9CD}"/>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2132521" y="5172275"/>
            <a:ext cx="1182012" cy="861247"/>
          </a:xfrm>
          <a:prstGeom prst="rect">
            <a:avLst/>
          </a:prstGeom>
        </p:spPr>
      </p:pic>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314087"/>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1300" i="1" kern="1200" smtClean="0">
                                      <a:solidFill>
                                        <a:schemeClr val="bg1"/>
                                      </a:solidFill>
                                      <a:latin typeface="Cambria Math" panose="02040503050406030204" pitchFamily="18" charset="0"/>
                                    </a:rPr>
                                  </m:ctrlPr>
                                </m:sSubPr>
                                <m:e>
                                  <m:r>
                                    <a:rPr lang="ar-SA" sz="1300" kern="1200" smtClean="0">
                                      <a:solidFill>
                                        <a:schemeClr val="bg1"/>
                                      </a:solidFill>
                                      <a:latin typeface="Cambria Math" panose="02040503050406030204" pitchFamily="18" charset="0"/>
                                    </a:rPr>
                                    <m:t>𝟐</m:t>
                                  </m:r>
                                </m:e>
                                <m:sub>
                                  <m:r>
                                    <a:rPr lang="ar-SA" sz="1300" kern="1200" smtClean="0">
                                      <a:solidFill>
                                        <a:schemeClr val="bg1"/>
                                      </a:solidFill>
                                      <a:latin typeface="Cambria Math" panose="02040503050406030204" pitchFamily="18" charset="0"/>
                                    </a:rPr>
                                    <m:t>م</m:t>
                                  </m:r>
                                </m:sub>
                              </m:sSub>
                            </m:oMath>
                          </a14:m>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b="0" dirty="0">
                              <a:solidFill>
                                <a:schemeClr val="tx1"/>
                              </a:solidFill>
                              <a:latin typeface="DIN NEXT™ ARABIC LIGHT" panose="020B0303020203050203" pitchFamily="34" charset="-78"/>
                              <a:cs typeface="DIN NEXT™ ARABIC LIGHT" panose="020B0303020203050203" pitchFamily="34" charset="-78"/>
                              <a:sym typeface="Roboto"/>
                            </a:rPr>
                            <a:t>360001316020</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88.28</a:t>
                          </a: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Choice>
        <mc:Fallback xmlns="">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314087"/>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endParaRPr lang="en-US"/>
                        </a:p>
                      </a:txBody>
                      <a:tcPr marL="19419" marR="19419" marT="9709" marB="9709" anchor="ctr">
                        <a:blipFill>
                          <a:blip r:embed="rId12"/>
                          <a:stretch>
                            <a:fillRect l="-339161" t="-5634" r="-235664" b="-95775"/>
                          </a:stretch>
                        </a:blip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b="0" dirty="0">
                              <a:solidFill>
                                <a:schemeClr val="tx1"/>
                              </a:solidFill>
                              <a:latin typeface="DIN NEXT™ ARABIC LIGHT" panose="020B0303020203050203" pitchFamily="34" charset="-78"/>
                              <a:cs typeface="DIN NEXT™ ARABIC LIGHT" panose="020B0303020203050203" pitchFamily="34" charset="-78"/>
                              <a:sym typeface="Roboto"/>
                            </a:rPr>
                            <a:t>360001316020</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6015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2737</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88.28</a:t>
                          </a: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النرجس</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Fallback>
      </mc:AlternateContent>
      <p:sp>
        <p:nvSpPr>
          <p:cNvPr id="13" name="Rectangle 12">
            <a:extLst>
              <a:ext uri="{FF2B5EF4-FFF2-40B4-BE49-F238E27FC236}">
                <a16:creationId xmlns:a16="http://schemas.microsoft.com/office/drawing/2014/main" id="{70EE4D49-6C61-4C50-00FD-DEACC13D7907}"/>
              </a:ext>
            </a:extLst>
          </p:cNvPr>
          <p:cNvSpPr/>
          <p:nvPr/>
        </p:nvSpPr>
        <p:spPr>
          <a:xfrm>
            <a:off x="7022746" y="3471005"/>
            <a:ext cx="1093604"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يوم الاثنين</a:t>
            </a:r>
          </a:p>
          <a:p>
            <a:pPr algn="ctr"/>
            <a:r>
              <a:rPr lang="en-GB" sz="1429" dirty="0">
                <a:solidFill>
                  <a:schemeClr val="bg1"/>
                </a:solidFill>
                <a:latin typeface="DIN NEXT™ ARABIC BOLD" panose="020B0803020203050203" pitchFamily="34" charset="-78"/>
                <a:cs typeface="DIN NEXT™ ARABIC BOLD" panose="020B0803020203050203" pitchFamily="34" charset="-78"/>
              </a:rPr>
              <a:t>01/07/2024</a:t>
            </a:r>
          </a:p>
          <a:p>
            <a:pPr algn="ctr"/>
            <a:endParaRPr lang="en-GB" sz="321" dirty="0">
              <a:solidFill>
                <a:schemeClr val="bg1"/>
              </a:solidFill>
            </a:endParaRPr>
          </a:p>
        </p:txBody>
      </p:sp>
      <p:sp>
        <p:nvSpPr>
          <p:cNvPr id="14" name="Rectangle 13">
            <a:extLst>
              <a:ext uri="{FF2B5EF4-FFF2-40B4-BE49-F238E27FC236}">
                <a16:creationId xmlns:a16="http://schemas.microsoft.com/office/drawing/2014/main" id="{D81852BF-9EA0-C49F-861E-8848D902CA62}"/>
              </a:ext>
            </a:extLst>
          </p:cNvPr>
          <p:cNvSpPr/>
          <p:nvPr/>
        </p:nvSpPr>
        <p:spPr>
          <a:xfrm>
            <a:off x="7196009" y="4037023"/>
            <a:ext cx="1093604"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4 مساء</a:t>
            </a:r>
            <a:endParaRPr lang="en-GB" sz="321" dirty="0">
              <a:solidFill>
                <a:schemeClr val="bg1"/>
              </a:solidFill>
            </a:endParaRPr>
          </a:p>
        </p:txBody>
      </p:sp>
      <p:sp>
        <p:nvSpPr>
          <p:cNvPr id="15" name="Rectangle 14">
            <a:extLst>
              <a:ext uri="{FF2B5EF4-FFF2-40B4-BE49-F238E27FC236}">
                <a16:creationId xmlns:a16="http://schemas.microsoft.com/office/drawing/2014/main" id="{86F2D470-00B5-E7FB-206B-B7031CA8FB89}"/>
              </a:ext>
            </a:extLst>
          </p:cNvPr>
          <p:cNvSpPr/>
          <p:nvPr/>
        </p:nvSpPr>
        <p:spPr>
          <a:xfrm>
            <a:off x="6602420" y="4622883"/>
            <a:ext cx="1452593"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الرياض , حي النرجس شارع ربيع الذهلي</a:t>
            </a:r>
            <a:endParaRPr lang="en-GB" sz="1429" dirty="0">
              <a:solidFill>
                <a:schemeClr val="bg1"/>
              </a:solidFill>
              <a:latin typeface="DIN NEXT™ ARABIC BOLD" panose="020B0803020203050203" pitchFamily="34" charset="-78"/>
              <a:cs typeface="DIN NEXT™ ARABIC BOLD" panose="020B0803020203050203" pitchFamily="34" charset="-78"/>
            </a:endParaRPr>
          </a:p>
          <a:p>
            <a:pPr algn="ctr"/>
            <a:endParaRPr lang="en-GB" sz="321" dirty="0">
              <a:solidFill>
                <a:schemeClr val="bg1"/>
              </a:solidFill>
            </a:endParaRPr>
          </a:p>
        </p:txBody>
      </p:sp>
      <p:sp>
        <p:nvSpPr>
          <p:cNvPr id="16" name="TextBox 13">
            <a:extLst>
              <a:ext uri="{FF2B5EF4-FFF2-40B4-BE49-F238E27FC236}">
                <a16:creationId xmlns:a16="http://schemas.microsoft.com/office/drawing/2014/main" id="{B5685D48-ECC5-83A4-2BE1-9227CEE8CEAA}"/>
              </a:ext>
            </a:extLst>
          </p:cNvPr>
          <p:cNvSpPr txBox="1"/>
          <p:nvPr/>
        </p:nvSpPr>
        <p:spPr>
          <a:xfrm>
            <a:off x="6287177" y="6639255"/>
            <a:ext cx="2503066" cy="220317"/>
          </a:xfrm>
          <a:prstGeom prst="rect">
            <a:avLst/>
          </a:prstGeom>
        </p:spPr>
        <p:txBody>
          <a:bodyPr wrap="square" lIns="0" tIns="0" rIns="0" bIns="0" rtlCol="0" anchor="t">
            <a:spAutoFit/>
          </a:bodyPr>
          <a:lstStyle/>
          <a:p>
            <a:pPr algn="ctr">
              <a:lnSpc>
                <a:spcPts val="1122"/>
              </a:lnSpc>
            </a:pPr>
            <a:r>
              <a:rPr lang="ar-SA" sz="3572" dirty="0">
                <a:latin typeface="DIN NEXT™ ARABIC BLACK" panose="020B0A03020203050203" pitchFamily="34" charset="-78"/>
                <a:cs typeface="DIN NEXT™ ARABIC BLACK" panose="020B0A03020203050203" pitchFamily="34" charset="-78"/>
              </a:rPr>
              <a:t>مزاد القمة</a:t>
            </a:r>
            <a:endParaRPr lang="en-US" sz="3572" dirty="0">
              <a:latin typeface="DIN NEXT™ ARABIC BLACK" panose="020B0A03020203050203" pitchFamily="34" charset="-78"/>
              <a:cs typeface="DIN NEXT™ ARABIC BLACK" panose="020B0A03020203050203" pitchFamily="34" charset="-78"/>
            </a:endParaRPr>
          </a:p>
        </p:txBody>
      </p:sp>
      <p:sp>
        <p:nvSpPr>
          <p:cNvPr id="17" name="Rectangle 16">
            <a:extLst>
              <a:ext uri="{FF2B5EF4-FFF2-40B4-BE49-F238E27FC236}">
                <a16:creationId xmlns:a16="http://schemas.microsoft.com/office/drawing/2014/main" id="{4CCE30D9-732B-17E1-0AE0-3414BE02E313}"/>
              </a:ext>
            </a:extLst>
          </p:cNvPr>
          <p:cNvSpPr/>
          <p:nvPr/>
        </p:nvSpPr>
        <p:spPr>
          <a:xfrm>
            <a:off x="-25134" y="2735943"/>
            <a:ext cx="6406903" cy="24479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88" b="1" dirty="0">
                <a:solidFill>
                  <a:schemeClr val="tx1"/>
                </a:solidFill>
                <a:latin typeface="DIN NEXT™ ARABIC MEDIUM" panose="020B0603020203050203" pitchFamily="34" charset="-78"/>
                <a:cs typeface="DIN NEXT™ ARABIC MEDIUM" panose="020B0603020203050203" pitchFamily="34" charset="-78"/>
              </a:rPr>
              <a:t>للبيــــــع</a:t>
            </a:r>
            <a:r>
              <a:rPr lang="ar-SA" sz="14288" b="1" dirty="0">
                <a:solidFill>
                  <a:schemeClr val="bg1"/>
                </a:solidFill>
                <a:latin typeface="DIN NEXT™ ARABIC BOLD" panose="020B0803020203050203" pitchFamily="34" charset="-78"/>
                <a:cs typeface="+mj-cs"/>
              </a:rPr>
              <a:t> </a:t>
            </a:r>
            <a:endParaRPr lang="en-GB" sz="14288" b="1" dirty="0">
              <a:solidFill>
                <a:schemeClr val="bg1"/>
              </a:solidFill>
              <a:latin typeface="DIN NEXT™ ARABIC BOLD" panose="020B0803020203050203" pitchFamily="34" charset="-78"/>
              <a:cs typeface="+mj-cs"/>
            </a:endParaRPr>
          </a:p>
        </p:txBody>
      </p:sp>
      <p:sp>
        <p:nvSpPr>
          <p:cNvPr id="18" name="Rectangle 17">
            <a:extLst>
              <a:ext uri="{FF2B5EF4-FFF2-40B4-BE49-F238E27FC236}">
                <a16:creationId xmlns:a16="http://schemas.microsoft.com/office/drawing/2014/main" id="{CB2977E9-1303-32C0-9ABF-FA5D7C368F4F}"/>
              </a:ext>
            </a:extLst>
          </p:cNvPr>
          <p:cNvSpPr/>
          <p:nvPr/>
        </p:nvSpPr>
        <p:spPr>
          <a:xfrm>
            <a:off x="1025090" y="2650304"/>
            <a:ext cx="3897461" cy="861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465" dirty="0">
                <a:solidFill>
                  <a:srgbClr val="CFA240"/>
                </a:solidFill>
                <a:latin typeface="DIN NEXT™ ARABIC BLACK" panose="020B0A03020203050203" pitchFamily="34" charset="-78"/>
                <a:cs typeface="DIN NEXT™ ARABIC BLACK" panose="020B0A03020203050203" pitchFamily="34" charset="-78"/>
              </a:rPr>
              <a:t>بالمزاد العلني</a:t>
            </a:r>
            <a:endParaRPr lang="en-GB" sz="4465" dirty="0">
              <a:solidFill>
                <a:srgbClr val="CFA240"/>
              </a:solidFill>
              <a:latin typeface="DIN NEXT™ ARABIC BLACK" panose="020B0A03020203050203" pitchFamily="34" charset="-78"/>
              <a:cs typeface="DIN NEXT™ ARABIC BLACK" panose="020B0A03020203050203" pitchFamily="34" charset="-78"/>
            </a:endParaRPr>
          </a:p>
        </p:txBody>
      </p:sp>
      <p:pic>
        <p:nvPicPr>
          <p:cNvPr id="19" name="Graphic 18" descr="Route (Two Pins With A Path) outline">
            <a:extLst>
              <a:ext uri="{FF2B5EF4-FFF2-40B4-BE49-F238E27FC236}">
                <a16:creationId xmlns:a16="http://schemas.microsoft.com/office/drawing/2014/main" id="{1C3EA5FB-712F-CEB6-0DA0-9020517E71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18131" y="5480168"/>
            <a:ext cx="163277" cy="163277"/>
          </a:xfrm>
          <a:prstGeom prst="rect">
            <a:avLst/>
          </a:prstGeom>
        </p:spPr>
      </p:pic>
      <p:pic>
        <p:nvPicPr>
          <p:cNvPr id="1026" name="Picture 2" descr="مكان الإقامة دبوس نقطة رمز الحجز, موقعك, خريطة, دبوس PNG والمتجهات للتحميل  مجانا">
            <a:extLst>
              <a:ext uri="{FF2B5EF4-FFF2-40B4-BE49-F238E27FC236}">
                <a16:creationId xmlns:a16="http://schemas.microsoft.com/office/drawing/2014/main" id="{1586B9CC-9D39-1A41-DF16-C80783BD0F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2461" y="5330882"/>
            <a:ext cx="494975" cy="494975"/>
          </a:xfrm>
          <a:prstGeom prst="flowChartConnector">
            <a:avLst/>
          </a:prstGeom>
          <a:solidFill>
            <a:schemeClr val="bg1"/>
          </a:solidFill>
        </p:spPr>
      </p:pic>
      <p:sp>
        <p:nvSpPr>
          <p:cNvPr id="20" name="Rectangle 19">
            <a:extLst>
              <a:ext uri="{FF2B5EF4-FFF2-40B4-BE49-F238E27FC236}">
                <a16:creationId xmlns:a16="http://schemas.microsoft.com/office/drawing/2014/main" id="{9F121875-7504-B963-015E-2850D3DF5259}"/>
              </a:ext>
            </a:extLst>
          </p:cNvPr>
          <p:cNvSpPr/>
          <p:nvPr/>
        </p:nvSpPr>
        <p:spPr>
          <a:xfrm>
            <a:off x="6508762" y="5270550"/>
            <a:ext cx="1557136"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يقام المزاد في منتج انتولا في حي الرمال </a:t>
            </a:r>
          </a:p>
          <a:p>
            <a:pPr algn="ctr"/>
            <a:endParaRPr lang="en-GB" sz="321" dirty="0">
              <a:solidFill>
                <a:schemeClr val="bg1"/>
              </a:solidFill>
            </a:endParaRPr>
          </a:p>
        </p:txBody>
      </p:sp>
    </p:spTree>
    <p:extLst>
      <p:ext uri="{BB962C8B-B14F-4D97-AF65-F5344CB8AC3E}">
        <p14:creationId xmlns:p14="http://schemas.microsoft.com/office/powerpoint/2010/main" val="130674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83B6-8120-F88F-120B-55A629F745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DEFC70-82C4-45D6-4D1A-C1277A61ECF7}"/>
              </a:ext>
            </a:extLst>
          </p:cNvPr>
          <p:cNvPicPr>
            <a:picLocks noChangeAspect="1"/>
          </p:cNvPicPr>
          <p:nvPr/>
        </p:nvPicPr>
        <p:blipFill>
          <a:blip r:embed="rId2"/>
          <a:stretch>
            <a:fillRect/>
          </a:stretch>
        </p:blipFill>
        <p:spPr>
          <a:xfrm>
            <a:off x="4610" y="-1"/>
            <a:ext cx="8990317" cy="11123613"/>
          </a:xfrm>
          <a:prstGeom prst="rect">
            <a:avLst/>
          </a:prstGeom>
        </p:spPr>
      </p:pic>
      <p:sp>
        <p:nvSpPr>
          <p:cNvPr id="8" name="Rectangle 7">
            <a:extLst>
              <a:ext uri="{FF2B5EF4-FFF2-40B4-BE49-F238E27FC236}">
                <a16:creationId xmlns:a16="http://schemas.microsoft.com/office/drawing/2014/main" id="{2C98F622-5596-7012-F7FA-A958D2FD66B8}"/>
              </a:ext>
            </a:extLst>
          </p:cNvPr>
          <p:cNvSpPr/>
          <p:nvPr/>
        </p:nvSpPr>
        <p:spPr>
          <a:xfrm>
            <a:off x="6450485" y="531813"/>
            <a:ext cx="2224115" cy="1333351"/>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bg1"/>
                </a:solidFill>
                <a:latin typeface="DIN NEXT™ ARABIC ULTRALIGHT" panose="020B0203020203050203" pitchFamily="34" charset="-78"/>
                <a:cs typeface="DIN NEXT™ ARABIC ULTRALIGHT" panose="020B0203020203050203" pitchFamily="34" charset="-78"/>
              </a:rPr>
              <a:t>مقاس اللوحة</a:t>
            </a:r>
          </a:p>
          <a:p>
            <a:pPr algn="ctr"/>
            <a:r>
              <a:rPr lang="en-GB" sz="2000" dirty="0">
                <a:solidFill>
                  <a:schemeClr val="bg1"/>
                </a:solidFill>
                <a:latin typeface="DIN NEXT™ ARABIC ULTRALIGHT" panose="020B0203020203050203" pitchFamily="34" charset="-78"/>
                <a:cs typeface="DIN NEXT™ ARABIC ULTRALIGHT" panose="020B0203020203050203" pitchFamily="34" charset="-78"/>
              </a:rPr>
              <a:t>1,00 cm X 1.50 cm</a:t>
            </a:r>
            <a:endParaRPr lang="ar-SA" sz="2000"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3" name="Picture 2" descr="A sign in front of a door&#10;&#10;AI-generated content may be incorrect.">
            <a:extLst>
              <a:ext uri="{FF2B5EF4-FFF2-40B4-BE49-F238E27FC236}">
                <a16:creationId xmlns:a16="http://schemas.microsoft.com/office/drawing/2014/main" id="{67A82864-4975-6F90-C2D6-4A815F683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38" y="1865165"/>
            <a:ext cx="8349662" cy="8726636"/>
          </a:xfrm>
          <a:prstGeom prst="rect">
            <a:avLst/>
          </a:prstGeom>
        </p:spPr>
      </p:pic>
    </p:spTree>
    <p:extLst>
      <p:ext uri="{BB962C8B-B14F-4D97-AF65-F5344CB8AC3E}">
        <p14:creationId xmlns:p14="http://schemas.microsoft.com/office/powerpoint/2010/main" val="209254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03E1-12C6-21FD-B47C-113D371DF3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5D7F9A-5F12-809F-4027-94F7AD30001E}"/>
              </a:ext>
            </a:extLst>
          </p:cNvPr>
          <p:cNvPicPr>
            <a:picLocks noChangeAspect="1"/>
          </p:cNvPicPr>
          <p:nvPr/>
        </p:nvPicPr>
        <p:blipFill>
          <a:blip r:embed="rId2"/>
          <a:stretch>
            <a:fillRect/>
          </a:stretch>
        </p:blipFill>
        <p:spPr>
          <a:xfrm>
            <a:off x="3125" y="0"/>
            <a:ext cx="8996413" cy="11123613"/>
          </a:xfrm>
          <a:prstGeom prst="rect">
            <a:avLst/>
          </a:prstGeom>
        </p:spPr>
      </p:pic>
      <p:sp>
        <p:nvSpPr>
          <p:cNvPr id="4" name="Freeform 6">
            <a:extLst>
              <a:ext uri="{FF2B5EF4-FFF2-40B4-BE49-F238E27FC236}">
                <a16:creationId xmlns:a16="http://schemas.microsoft.com/office/drawing/2014/main" id="{79A9733D-A36B-84CD-8EB0-76C22A4639C6}"/>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b="1" dirty="0">
                <a:solidFill>
                  <a:srgbClr val="022A3C"/>
                </a:solidFill>
                <a:latin typeface="DIN NEXT™ ARABIC ULTRALIGHT" panose="020B0203020203050203" pitchFamily="34" charset="-78"/>
                <a:cs typeface="DIN NEXT™ ARABIC ULTRALIGHT" panose="020B0203020203050203" pitchFamily="34" charset="-78"/>
              </a:rPr>
              <a:t>دارسة الاصول </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 إجراءا مقارنة سوقية مع عقارات مشابهه لتحديد القيمة السوقية.</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2. الإجراءات الميدانية:</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تمت زيارة الجهات الرسمية لاستخراج التصاريح اللازمة</a:t>
            </a:r>
          </a:p>
          <a:p>
            <a:pPr algn="justLow" rtl="1"/>
            <a:r>
              <a:rPr lang="ar-SA" sz="3200" b="1" dirty="0">
                <a:solidFill>
                  <a:srgbClr val="022A3C"/>
                </a:solidFill>
                <a:latin typeface="DIN NEXT™ ARABIC ULTRALIGHT" panose="020B0203020203050203" pitchFamily="34" charset="-78"/>
                <a:cs typeface="DIN NEXT™ ARABIC ULTRALIGHT" panose="020B0203020203050203" pitchFamily="34" charset="-78"/>
              </a:rPr>
              <a:t>3. خطة البيع:</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 اعداد ملف تسويقي لجميع الشقق</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 تحديد الجمهور المستهدف بناءا على الموقع والميزات</a:t>
            </a:r>
          </a:p>
        </p:txBody>
      </p:sp>
      <p:sp>
        <p:nvSpPr>
          <p:cNvPr id="2" name="TextBox 13">
            <a:extLst>
              <a:ext uri="{FF2B5EF4-FFF2-40B4-BE49-F238E27FC236}">
                <a16:creationId xmlns:a16="http://schemas.microsoft.com/office/drawing/2014/main" id="{0299B063-7811-1626-D6B0-1D63C9949AA1}"/>
              </a:ext>
            </a:extLst>
          </p:cNvPr>
          <p:cNvSpPr txBox="1"/>
          <p:nvPr/>
        </p:nvSpPr>
        <p:spPr>
          <a:xfrm>
            <a:off x="297767" y="79623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الاولى : التخطيط والتحضير</a:t>
            </a:r>
          </a:p>
        </p:txBody>
      </p:sp>
      <p:sp>
        <p:nvSpPr>
          <p:cNvPr id="5" name="TextBox 13">
            <a:extLst>
              <a:ext uri="{FF2B5EF4-FFF2-40B4-BE49-F238E27FC236}">
                <a16:creationId xmlns:a16="http://schemas.microsoft.com/office/drawing/2014/main" id="{6DB34691-B74A-27BB-9E6F-4FBDB3DD1A54}"/>
              </a:ext>
            </a:extLst>
          </p:cNvPr>
          <p:cNvSpPr txBox="1"/>
          <p:nvPr/>
        </p:nvSpPr>
        <p:spPr>
          <a:xfrm>
            <a:off x="316817" y="603498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الثانية : التسويق</a:t>
            </a:r>
          </a:p>
        </p:txBody>
      </p:sp>
      <p:sp>
        <p:nvSpPr>
          <p:cNvPr id="6" name="Freeform 6">
            <a:extLst>
              <a:ext uri="{FF2B5EF4-FFF2-40B4-BE49-F238E27FC236}">
                <a16:creationId xmlns:a16="http://schemas.microsoft.com/office/drawing/2014/main" id="{87F1FEFE-216F-A0F1-64CA-15500FA78C22}"/>
              </a:ext>
            </a:extLst>
          </p:cNvPr>
          <p:cNvSpPr/>
          <p:nvPr/>
        </p:nvSpPr>
        <p:spPr>
          <a:xfrm>
            <a:off x="297767" y="685303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b="1" dirty="0">
                <a:solidFill>
                  <a:srgbClr val="022A3C"/>
                </a:solidFill>
                <a:latin typeface="DIN NEXT™ ARABIC ULTRALIGHT" panose="020B0203020203050203" pitchFamily="34" charset="-78"/>
                <a:cs typeface="DIN NEXT™ ARABIC ULTRALIGHT" panose="020B0203020203050203" pitchFamily="34" charset="-78"/>
              </a:rPr>
              <a:t>التسويق الميداني</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تمت زيارة المكاتب العقارية القريبة من السكن لعرض تفاصيل المزاد</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التواصل المباشر مع الجيران والسكان في المناطق المحيطة بالعقارات</a:t>
            </a:r>
          </a:p>
        </p:txBody>
      </p:sp>
    </p:spTree>
    <p:extLst>
      <p:ext uri="{BB962C8B-B14F-4D97-AF65-F5344CB8AC3E}">
        <p14:creationId xmlns:p14="http://schemas.microsoft.com/office/powerpoint/2010/main" val="160094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C8D2D-D1F4-18C4-BBFF-5E34BAE693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5864FD-FB57-2C30-D8F2-102E03315B16}"/>
              </a:ext>
            </a:extLst>
          </p:cNvPr>
          <p:cNvPicPr>
            <a:picLocks noChangeAspect="1"/>
          </p:cNvPicPr>
          <p:nvPr/>
        </p:nvPicPr>
        <p:blipFill>
          <a:blip r:embed="rId2"/>
          <a:stretch>
            <a:fillRect/>
          </a:stretch>
        </p:blipFill>
        <p:spPr>
          <a:xfrm>
            <a:off x="1562" y="-1"/>
            <a:ext cx="8996413" cy="11123613"/>
          </a:xfrm>
          <a:prstGeom prst="rect">
            <a:avLst/>
          </a:prstGeom>
        </p:spPr>
      </p:pic>
      <p:sp>
        <p:nvSpPr>
          <p:cNvPr id="4" name="Freeform 6">
            <a:extLst>
              <a:ext uri="{FF2B5EF4-FFF2-40B4-BE49-F238E27FC236}">
                <a16:creationId xmlns:a16="http://schemas.microsoft.com/office/drawing/2014/main" id="{A49B0D9F-0C9E-7D18-AEC2-0F9374CB5015}"/>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انطلق المزاد في  في يوم الاثنين الموافق 01/07/2024 وينتهي في يوم الخميس الموافق 18/07/2024</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تمت اقامة المزاد في منتجع التلال في حي الرمال</a:t>
            </a:r>
          </a:p>
          <a:p>
            <a:pPr marL="457200" indent="-457200" algn="justLow" rtl="1">
              <a:buFont typeface="Wingdings" panose="05000000000000000000" pitchFamily="2" charset="2"/>
              <a:buChar char="§"/>
            </a:pPr>
            <a:r>
              <a:rPr lang="ar-SA" sz="3200" b="1" dirty="0">
                <a:solidFill>
                  <a:srgbClr val="022A3C"/>
                </a:solidFill>
                <a:latin typeface="DIN NEXT™ ARABIC ULTRALIGHT" panose="020B0203020203050203" pitchFamily="34" charset="-78"/>
                <a:cs typeface="DIN NEXT™ ARABIC ULTRALIGHT" panose="020B0203020203050203" pitchFamily="34" charset="-78"/>
              </a:rPr>
              <a:t>شارك في المزاد عدد 20 شخص وعدد الاشخاص الذين رسى عليهم المزاد 1 شخص </a:t>
            </a:r>
          </a:p>
        </p:txBody>
      </p:sp>
      <p:sp>
        <p:nvSpPr>
          <p:cNvPr id="2" name="TextBox 13">
            <a:extLst>
              <a:ext uri="{FF2B5EF4-FFF2-40B4-BE49-F238E27FC236}">
                <a16:creationId xmlns:a16="http://schemas.microsoft.com/office/drawing/2014/main" id="{D1A4A5FE-0DDE-3981-F12C-B98B85413508}"/>
              </a:ext>
            </a:extLst>
          </p:cNvPr>
          <p:cNvSpPr txBox="1"/>
          <p:nvPr/>
        </p:nvSpPr>
        <p:spPr>
          <a:xfrm>
            <a:off x="297767" y="796237"/>
            <a:ext cx="8255000" cy="151644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الثالثة : مكان اقامة المزاد وادارة العمليات</a:t>
            </a:r>
          </a:p>
        </p:txBody>
      </p:sp>
      <p:graphicFrame>
        <p:nvGraphicFramePr>
          <p:cNvPr id="9" name="Chart 8">
            <a:extLst>
              <a:ext uri="{FF2B5EF4-FFF2-40B4-BE49-F238E27FC236}">
                <a16:creationId xmlns:a16="http://schemas.microsoft.com/office/drawing/2014/main" id="{566BCBDC-40F4-CC65-06E7-459509851ACA}"/>
              </a:ext>
            </a:extLst>
          </p:cNvPr>
          <p:cNvGraphicFramePr/>
          <p:nvPr>
            <p:extLst>
              <p:ext uri="{D42A27DB-BD31-4B8C-83A1-F6EECF244321}">
                <p14:modId xmlns:p14="http://schemas.microsoft.com/office/powerpoint/2010/main" val="2727754422"/>
              </p:ext>
            </p:extLst>
          </p:nvPr>
        </p:nvGraphicFramePr>
        <p:xfrm>
          <a:off x="1442773" y="5314509"/>
          <a:ext cx="5999692" cy="5467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103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F12057D-FEFB-E944-AEA3-0C381D351624}"/>
              </a:ext>
            </a:extLst>
          </p:cNvPr>
          <p:cNvGraphicFramePr>
            <a:graphicFrameLocks noGrp="1"/>
          </p:cNvGraphicFramePr>
          <p:nvPr/>
        </p:nvGraphicFramePr>
        <p:xfrm>
          <a:off x="2754888" y="71726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شروط</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2" name="Picture 1">
            <a:extLst>
              <a:ext uri="{FF2B5EF4-FFF2-40B4-BE49-F238E27FC236}">
                <a16:creationId xmlns:a16="http://schemas.microsoft.com/office/drawing/2014/main" id="{BA53F6A4-3308-A694-2041-87A03D771EE3}"/>
              </a:ext>
            </a:extLst>
          </p:cNvPr>
          <p:cNvPicPr>
            <a:picLocks noChangeAspect="1"/>
          </p:cNvPicPr>
          <p:nvPr/>
        </p:nvPicPr>
        <p:blipFill>
          <a:blip r:embed="rId2"/>
          <a:stretch>
            <a:fillRect/>
          </a:stretch>
        </p:blipFill>
        <p:spPr>
          <a:xfrm>
            <a:off x="0" y="14729"/>
            <a:ext cx="8999538" cy="11094153"/>
          </a:xfrm>
          <a:prstGeom prst="rect">
            <a:avLst/>
          </a:prstGeom>
        </p:spPr>
      </p:pic>
      <p:pic>
        <p:nvPicPr>
          <p:cNvPr id="6" name="Picture 5">
            <a:extLst>
              <a:ext uri="{FF2B5EF4-FFF2-40B4-BE49-F238E27FC236}">
                <a16:creationId xmlns:a16="http://schemas.microsoft.com/office/drawing/2014/main" id="{CB9E89F4-A61C-A1EF-115E-ACC0956B4EE1}"/>
              </a:ext>
            </a:extLst>
          </p:cNvPr>
          <p:cNvPicPr>
            <a:picLocks noChangeAspect="1"/>
          </p:cNvPicPr>
          <p:nvPr/>
        </p:nvPicPr>
        <p:blipFill>
          <a:blip r:embed="rId2"/>
          <a:stretch>
            <a:fillRect/>
          </a:stretch>
        </p:blipFill>
        <p:spPr>
          <a:xfrm>
            <a:off x="152400" y="167129"/>
            <a:ext cx="8999538" cy="11094153"/>
          </a:xfrm>
          <a:prstGeom prst="rect">
            <a:avLst/>
          </a:prstGeom>
        </p:spPr>
      </p:pic>
      <p:sp>
        <p:nvSpPr>
          <p:cNvPr id="5" name="Google Shape;607;p35">
            <a:extLst>
              <a:ext uri="{FF2B5EF4-FFF2-40B4-BE49-F238E27FC236}">
                <a16:creationId xmlns:a16="http://schemas.microsoft.com/office/drawing/2014/main" id="{78C3A3E4-2689-F5B5-E2CB-A072066B0C83}"/>
              </a:ext>
            </a:extLst>
          </p:cNvPr>
          <p:cNvSpPr/>
          <p:nvPr/>
        </p:nvSpPr>
        <p:spPr>
          <a:xfrm>
            <a:off x="385998" y="1617421"/>
            <a:ext cx="8227541" cy="9165883"/>
          </a:xfrm>
          <a:prstGeom prst="roundRect">
            <a:avLst>
              <a:gd name="adj" fmla="val 6257"/>
            </a:avLst>
          </a:prstGeom>
          <a:solidFill>
            <a:schemeClr val="bg2"/>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DIN NEXT™ ARABIC BLACK" panose="020B0A03020203050203" pitchFamily="34" charset="-78"/>
                <a:ea typeface="+mn-ea"/>
                <a:cs typeface="DIN NEXT™ ARABIC BLACK" panose="020B0A03020203050203" pitchFamily="34" charset="-78"/>
              </a:rPr>
              <a:t>أولا: شروط المشاركة بالمزاد</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يعتبر مبلغ المشاركة بالمزاد جزء من الثمن (عربون) لمن يرسوا عليه المزاد ولا يحق له استرداده بأي حال من الأحوال</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مبلغ المشاركة بالمزاد (40,000 ريال فقط لاغير )</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DIN NEXT™ ARABIC BLACK" panose="020B0A03020203050203" pitchFamily="34" charset="-78"/>
                <a:ea typeface="+mn-ea"/>
                <a:cs typeface="DIN NEXT™ ARABIC BLACK" panose="020B0A03020203050203" pitchFamily="34" charset="-78"/>
              </a:rPr>
              <a:t>ثانيا: الشروط العامة للمشاركة بالمزاد</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المعاينة للعقارات خلال فترة الإعلان</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المشاركة بالمزاد يعد اقرار من المشارك بأنه عاين العقار المعاينة التامة النافية للجهالة واطلع على كافة المعلومات والتفاصيل المتعلقة بالعقار ولا يحق له بعد ترسية العقار عليه الادعاء بأي غبن أو غرار أو جهالة أو عيب أو تدليس , كما تعد المشاركة إقرار من المشارك بالموافقة على شروط المزاد والبيع .</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DIN NEXT™ ARABIC BLACK" panose="020B0A03020203050203" pitchFamily="34" charset="-78"/>
                <a:ea typeface="+mn-ea"/>
                <a:cs typeface="DIN NEXT™ ARABIC BLACK" panose="020B0A03020203050203" pitchFamily="34" charset="-78"/>
              </a:rPr>
              <a:t>ثالثا: شروط الترسية وإتمام البيع</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تتم ترسية المزاد على أعلى مزايدة بعد موافقة لجنة المزاد ويحق للجنة المزاد عدم الترسية في حال رأت عدم مناسبة السعر.</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يلزم المشتري الذي رسى عليه المزاد فورا وفي نفس الجلسة بتوقيع محضر الترسية بقيمة مبلغ البيع.</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يلتزم المشتري بسداد كامل قيمة العقار خلال (10) أيام عمل من تاريخ المزاد , وفي حالة لم يلتزم بالسداد خلال المدة المحددة يعد البيع لاغيا كأن لم يكن ولا يحق له استرداد مبلغ المشاركة بالمزاد بأي حال من الأحوال ويعد ذلك تعويضا خالصا لشركة أكيم بسبب عدم سداد المشتري بالسداد </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يلتزم المشتري بسداد قيمة السعي بإسم الشركة بنسبة 2.5% من ثمن المبيع مضافا إليه ضريبة القيمة المضافة 15% وذلك عند الإفراغ.</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يلتزم المشتري عند الإفراغ بسداد فاتورة التصرفات العقارية بنسبة 5% من قيمة المبيع .</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يحق للمالك التصرف بالعقار في حال إخلال المشتري بأي بند من البنود أعلاه.</a:t>
            </a:r>
          </a:p>
          <a:p>
            <a:pPr marL="407822" marR="0" lvl="0" indent="-407822" algn="r" defTabSz="457200" rtl="1" eaLnBrk="1" fontAlgn="auto" latinLnBrk="0" hangingPunct="1">
              <a:lnSpc>
                <a:spcPct val="100000"/>
              </a:lnSpc>
              <a:spcBef>
                <a:spcPts val="0"/>
              </a:spcBef>
              <a:spcAft>
                <a:spcPts val="0"/>
              </a:spcAft>
              <a:buClrTx/>
              <a:buSzTx/>
              <a:buFont typeface="+mj-lt"/>
              <a:buAutoNum type="arabicPeriod"/>
              <a:tabLst/>
              <a:defRPr/>
            </a:pPr>
            <a:r>
              <a:rPr kumimoji="0" lang="ar-SA" sz="1800" b="1" i="0" u="none" strike="noStrike" kern="1200" cap="none" spc="0" normalizeH="0" baseline="0" noProof="0" dirty="0">
                <a:ln>
                  <a:noFill/>
                </a:ln>
                <a:solidFill>
                  <a:prstClr val="black"/>
                </a:solidFill>
                <a:effectLst/>
                <a:uLnTx/>
                <a:uFillTx/>
                <a:latin typeface="DIN NEXT™ ARABIC ULTRALIGHT" panose="020B0203020203050203" pitchFamily="34" charset="-78"/>
                <a:ea typeface="+mn-ea"/>
                <a:cs typeface="DIN NEXT™ ARABIC ULTRALIGHT" panose="020B0203020203050203" pitchFamily="34" charset="-78"/>
              </a:rPr>
              <a:t>تعتبر هذه وثيقة الشروط أعلاه جزء لايتجزأ من عقد البيع , وتعد المشاركة بالمزاد عليها إقرارا بالموافقة بكل ما رود فيها.</a:t>
            </a:r>
          </a:p>
        </p:txBody>
      </p:sp>
      <p:pic>
        <p:nvPicPr>
          <p:cNvPr id="3" name="Picture 2">
            <a:extLst>
              <a:ext uri="{FF2B5EF4-FFF2-40B4-BE49-F238E27FC236}">
                <a16:creationId xmlns:a16="http://schemas.microsoft.com/office/drawing/2014/main" id="{D34D21DC-0D1E-67F8-3154-1FD639D474BA}"/>
              </a:ext>
            </a:extLst>
          </p:cNvPr>
          <p:cNvPicPr>
            <a:picLocks noChangeAspect="1"/>
          </p:cNvPicPr>
          <p:nvPr/>
        </p:nvPicPr>
        <p:blipFill>
          <a:blip r:embed="rId3"/>
          <a:stretch>
            <a:fillRect/>
          </a:stretch>
        </p:blipFill>
        <p:spPr>
          <a:xfrm>
            <a:off x="4610" y="-1"/>
            <a:ext cx="8990317" cy="11123613"/>
          </a:xfrm>
          <a:prstGeom prst="rect">
            <a:avLst/>
          </a:prstGeom>
        </p:spPr>
      </p:pic>
    </p:spTree>
    <p:extLst>
      <p:ext uri="{BB962C8B-B14F-4D97-AF65-F5344CB8AC3E}">
        <p14:creationId xmlns:p14="http://schemas.microsoft.com/office/powerpoint/2010/main" val="231394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4724</TotalTime>
  <Words>833</Words>
  <Application>Microsoft Office PowerPoint</Application>
  <PresentationFormat>مخصص</PresentationFormat>
  <Paragraphs>196</Paragraphs>
  <Slides>16</Slides>
  <Notes>1</Notes>
  <HiddenSlides>0</HiddenSlides>
  <MMClips>0</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16</vt:i4>
      </vt:variant>
    </vt:vector>
  </HeadingPairs>
  <TitlesOfParts>
    <vt:vector size="29" baseType="lpstr">
      <vt:lpstr>Arial</vt:lpstr>
      <vt:lpstr>Calibri</vt:lpstr>
      <vt:lpstr>Calibri Light</vt:lpstr>
      <vt:lpstr>Cambria Math</vt:lpstr>
      <vt:lpstr>DIN NEXT™ ARABIC BLACK</vt:lpstr>
      <vt:lpstr>DIN NEXT™ ARABIC BOLD</vt:lpstr>
      <vt:lpstr>DIN NEXT™ ARABIC HEAVY</vt:lpstr>
      <vt:lpstr>DIN NEXT™ ARABIC LIGHT</vt:lpstr>
      <vt:lpstr>DIN NEXT™ ARABIC MEDIUM</vt:lpstr>
      <vt:lpstr>DIN NEXT™ ARABIC ULTRALIGHT</vt:lpstr>
      <vt:lpstr>FrankRuehl</vt:lpstr>
      <vt:lpstr>Wingdings</vt:lpstr>
      <vt:lpstr>Office 2013 - 2022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dc:creator>
  <cp:lastModifiedBy>Hussin Abdulkader</cp:lastModifiedBy>
  <cp:revision>47</cp:revision>
  <dcterms:created xsi:type="dcterms:W3CDTF">2024-01-01T10:46:39Z</dcterms:created>
  <dcterms:modified xsi:type="dcterms:W3CDTF">2025-10-20T08:46:28Z</dcterms:modified>
</cp:coreProperties>
</file>