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9"/>
  </p:notesMasterIdLst>
  <p:handoutMasterIdLst>
    <p:handoutMasterId r:id="rId20"/>
  </p:handoutMasterIdLst>
  <p:sldIdLst>
    <p:sldId id="2164" r:id="rId2"/>
    <p:sldId id="2165" r:id="rId3"/>
    <p:sldId id="2313" r:id="rId4"/>
    <p:sldId id="2159" r:id="rId5"/>
    <p:sldId id="2057" r:id="rId6"/>
    <p:sldId id="2314" r:id="rId7"/>
    <p:sldId id="2315" r:id="rId8"/>
    <p:sldId id="2316" r:id="rId9"/>
    <p:sldId id="2167" r:id="rId10"/>
    <p:sldId id="2158" r:id="rId11"/>
    <p:sldId id="2317" r:id="rId12"/>
    <p:sldId id="2318" r:id="rId13"/>
    <p:sldId id="2160" r:id="rId14"/>
    <p:sldId id="2127" r:id="rId15"/>
    <p:sldId id="2166" r:id="rId16"/>
    <p:sldId id="2292" r:id="rId17"/>
    <p:sldId id="2168" r:id="rId18"/>
  </p:sldIdLst>
  <p:sldSz cx="8999538" cy="111236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13" userDrawn="1">
          <p15:clr>
            <a:srgbClr val="A4A3A4"/>
          </p15:clr>
        </p15:guide>
        <p15:guide id="2" pos="27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A3C"/>
    <a:srgbClr val="058774"/>
    <a:srgbClr val="057874"/>
    <a:srgbClr val="08A486"/>
    <a:srgbClr val="056474"/>
    <a:srgbClr val="CFA240"/>
    <a:srgbClr val="F4EAD4"/>
    <a:srgbClr val="E7D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E8FD1-29E0-400D-814C-D09650119078}" v="15" dt="2025-06-23T10:48:02.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snapToGrid="0">
      <p:cViewPr varScale="1">
        <p:scale>
          <a:sx n="40" d="100"/>
          <a:sy n="40" d="100"/>
        </p:scale>
        <p:origin x="2256" y="66"/>
      </p:cViewPr>
      <p:guideLst>
        <p:guide orient="horz" pos="3413"/>
        <p:guide pos="278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s Manager" userId="53695390-16d5-4eca-a98e-9b00525ba3b3" providerId="ADAL" clId="{28D98F69-9F8A-44C8-AEEE-FD769997EFBF}"/>
    <pc:docChg chg="modSld">
      <pc:chgData name="Sales Manager" userId="53695390-16d5-4eca-a98e-9b00525ba3b3" providerId="ADAL" clId="{28D98F69-9F8A-44C8-AEEE-FD769997EFBF}" dt="2025-02-06T14:11:05.751" v="176" actId="20577"/>
      <pc:docMkLst>
        <pc:docMk/>
      </pc:docMkLst>
      <pc:sldChg chg="modSp mod">
        <pc:chgData name="Sales Manager" userId="53695390-16d5-4eca-a98e-9b00525ba3b3" providerId="ADAL" clId="{28D98F69-9F8A-44C8-AEEE-FD769997EFBF}" dt="2025-02-06T14:11:05.751" v="176" actId="20577"/>
        <pc:sldMkLst>
          <pc:docMk/>
          <pc:sldMk cId="700491907" sldId="2127"/>
        </pc:sldMkLst>
      </pc:sldChg>
      <pc:sldChg chg="modSp mod">
        <pc:chgData name="Sales Manager" userId="53695390-16d5-4eca-a98e-9b00525ba3b3" providerId="ADAL" clId="{28D98F69-9F8A-44C8-AEEE-FD769997EFBF}" dt="2025-02-06T14:07:58.032" v="26" actId="20577"/>
        <pc:sldMkLst>
          <pc:docMk/>
          <pc:sldMk cId="2699664348" sldId="2158"/>
        </pc:sldMkLst>
      </pc:sldChg>
      <pc:sldChg chg="modSp mod">
        <pc:chgData name="Sales Manager" userId="53695390-16d5-4eca-a98e-9b00525ba3b3" providerId="ADAL" clId="{28D98F69-9F8A-44C8-AEEE-FD769997EFBF}" dt="2025-02-06T14:06:41.204" v="8" actId="20577"/>
        <pc:sldMkLst>
          <pc:docMk/>
          <pc:sldMk cId="4268249093" sldId="2159"/>
        </pc:sldMkLst>
      </pc:sldChg>
    </pc:docChg>
  </pc:docChgLst>
  <pc:docChgLst>
    <pc:chgData name="Sales Manager" userId="53695390-16d5-4eca-a98e-9b00525ba3b3" providerId="ADAL" clId="{64D8B7B4-F5EE-411E-910C-36C8821F2943}"/>
    <pc:docChg chg="modSld">
      <pc:chgData name="Sales Manager" userId="53695390-16d5-4eca-a98e-9b00525ba3b3" providerId="ADAL" clId="{64D8B7B4-F5EE-411E-910C-36C8821F2943}" dt="2025-02-06T13:24:15.649" v="210" actId="20577"/>
      <pc:docMkLst>
        <pc:docMk/>
      </pc:docMkLst>
    </pc:docChg>
  </pc:docChgLst>
  <pc:docChgLst>
    <pc:chgData name="Sales Manager" userId="53695390-16d5-4eca-a98e-9b00525ba3b3" providerId="ADAL" clId="{22808C07-D672-4749-B662-C612763B63F9}"/>
    <pc:docChg chg="modSld">
      <pc:chgData name="Sales Manager" userId="53695390-16d5-4eca-a98e-9b00525ba3b3" providerId="ADAL" clId="{22808C07-D672-4749-B662-C612763B63F9}" dt="2025-02-06T15:03:56.909" v="173" actId="20577"/>
      <pc:docMkLst>
        <pc:docMk/>
      </pc:docMkLst>
    </pc:docChg>
  </pc:docChgLst>
  <pc:docChgLst>
    <pc:chgData name="Sales Manager" userId="53695390-16d5-4eca-a98e-9b00525ba3b3" providerId="ADAL" clId="{7FA357A4-0794-4622-806E-B2C4983486B3}"/>
    <pc:docChg chg="custSel addSld delSld modSld">
      <pc:chgData name="Sales Manager" userId="53695390-16d5-4eca-a98e-9b00525ba3b3" providerId="ADAL" clId="{7FA357A4-0794-4622-806E-B2C4983486B3}" dt="2025-05-11T14:51:29.243" v="386" actId="167"/>
      <pc:docMkLst>
        <pc:docMk/>
      </pc:docMkLst>
      <pc:sldChg chg="del">
        <pc:chgData name="Sales Manager" userId="53695390-16d5-4eca-a98e-9b00525ba3b3" providerId="ADAL" clId="{7FA357A4-0794-4622-806E-B2C4983486B3}" dt="2025-05-11T14:42:42.891" v="12" actId="47"/>
        <pc:sldMkLst>
          <pc:docMk/>
          <pc:sldMk cId="2109989557" sldId="2080"/>
        </pc:sldMkLst>
      </pc:sldChg>
      <pc:sldChg chg="addSp modSp mod">
        <pc:chgData name="Sales Manager" userId="53695390-16d5-4eca-a98e-9b00525ba3b3" providerId="ADAL" clId="{7FA357A4-0794-4622-806E-B2C4983486B3}" dt="2025-05-11T14:51:15.027" v="380" actId="167"/>
        <pc:sldMkLst>
          <pc:docMk/>
          <pc:sldMk cId="700491907" sldId="2127"/>
        </pc:sldMkLst>
        <pc:picChg chg="add mod ord">
          <ac:chgData name="Sales Manager" userId="53695390-16d5-4eca-a98e-9b00525ba3b3" providerId="ADAL" clId="{7FA357A4-0794-4622-806E-B2C4983486B3}" dt="2025-05-11T14:51:15.027" v="380" actId="167"/>
          <ac:picMkLst>
            <pc:docMk/>
            <pc:sldMk cId="700491907" sldId="2127"/>
            <ac:picMk id="3" creationId="{3039375D-909E-1726-7446-F84D6EF950B7}"/>
          </ac:picMkLst>
        </pc:picChg>
      </pc:sldChg>
      <pc:sldChg chg="del">
        <pc:chgData name="Sales Manager" userId="53695390-16d5-4eca-a98e-9b00525ba3b3" providerId="ADAL" clId="{7FA357A4-0794-4622-806E-B2C4983486B3}" dt="2025-05-11T14:42:02.235" v="10" actId="47"/>
        <pc:sldMkLst>
          <pc:docMk/>
          <pc:sldMk cId="116413159" sldId="2143"/>
        </pc:sldMkLst>
      </pc:sldChg>
      <pc:sldChg chg="del">
        <pc:chgData name="Sales Manager" userId="53695390-16d5-4eca-a98e-9b00525ba3b3" providerId="ADAL" clId="{7FA357A4-0794-4622-806E-B2C4983486B3}" dt="2025-05-11T14:41:40.366" v="8" actId="47"/>
        <pc:sldMkLst>
          <pc:docMk/>
          <pc:sldMk cId="378026009" sldId="2145"/>
        </pc:sldMkLst>
      </pc:sldChg>
      <pc:sldChg chg="addSp delSp modSp mod">
        <pc:chgData name="Sales Manager" userId="53695390-16d5-4eca-a98e-9b00525ba3b3" providerId="ADAL" clId="{7FA357A4-0794-4622-806E-B2C4983486B3}" dt="2025-05-11T14:50:59.936" v="376" actId="167"/>
        <pc:sldMkLst>
          <pc:docMk/>
          <pc:sldMk cId="2699664348" sldId="2158"/>
        </pc:sldMkLst>
        <pc:picChg chg="add mod ord">
          <ac:chgData name="Sales Manager" userId="53695390-16d5-4eca-a98e-9b00525ba3b3" providerId="ADAL" clId="{7FA357A4-0794-4622-806E-B2C4983486B3}" dt="2025-05-11T14:50:59.936" v="376" actId="167"/>
          <ac:picMkLst>
            <pc:docMk/>
            <pc:sldMk cId="2699664348" sldId="2158"/>
            <ac:picMk id="2" creationId="{B1534CAB-707E-D8F3-326B-0450BA63C12D}"/>
          </ac:picMkLst>
        </pc:picChg>
      </pc:sldChg>
      <pc:sldChg chg="addSp delSp modSp mod">
        <pc:chgData name="Sales Manager" userId="53695390-16d5-4eca-a98e-9b00525ba3b3" providerId="ADAL" clId="{7FA357A4-0794-4622-806E-B2C4983486B3}" dt="2025-05-11T14:50:53.244" v="374" actId="167"/>
        <pc:sldMkLst>
          <pc:docMk/>
          <pc:sldMk cId="4268249093" sldId="2159"/>
        </pc:sldMkLst>
        <pc:spChg chg="mod">
          <ac:chgData name="Sales Manager" userId="53695390-16d5-4eca-a98e-9b00525ba3b3" providerId="ADAL" clId="{7FA357A4-0794-4622-806E-B2C4983486B3}" dt="2025-05-11T14:46:14.090" v="65" actId="20577"/>
          <ac:spMkLst>
            <pc:docMk/>
            <pc:sldMk cId="4268249093" sldId="2159"/>
            <ac:spMk id="5" creationId="{CCDAE137-7E15-82D0-1C2F-FE4FCCA04D73}"/>
          </ac:spMkLst>
        </pc:spChg>
        <pc:spChg chg="mod">
          <ac:chgData name="Sales Manager" userId="53695390-16d5-4eca-a98e-9b00525ba3b3" providerId="ADAL" clId="{7FA357A4-0794-4622-806E-B2C4983486B3}" dt="2025-05-11T14:46:28.010" v="106" actId="1036"/>
          <ac:spMkLst>
            <pc:docMk/>
            <pc:sldMk cId="4268249093" sldId="2159"/>
            <ac:spMk id="18" creationId="{1DB4F8CC-B1E6-6E68-9FA8-E42C5935B7D9}"/>
          </ac:spMkLst>
        </pc:spChg>
        <pc:spChg chg="mod">
          <ac:chgData name="Sales Manager" userId="53695390-16d5-4eca-a98e-9b00525ba3b3" providerId="ADAL" clId="{7FA357A4-0794-4622-806E-B2C4983486B3}" dt="2025-05-11T14:47:02.961" v="304" actId="1036"/>
          <ac:spMkLst>
            <pc:docMk/>
            <pc:sldMk cId="4268249093" sldId="2159"/>
            <ac:spMk id="19" creationId="{692FAA0D-044F-1CE9-13AB-5BBD4C3EE856}"/>
          </ac:spMkLst>
        </pc:spChg>
        <pc:spChg chg="mod">
          <ac:chgData name="Sales Manager" userId="53695390-16d5-4eca-a98e-9b00525ba3b3" providerId="ADAL" clId="{7FA357A4-0794-4622-806E-B2C4983486B3}" dt="2025-05-11T14:46:25.467" v="91" actId="1035"/>
          <ac:spMkLst>
            <pc:docMk/>
            <pc:sldMk cId="4268249093" sldId="2159"/>
            <ac:spMk id="24" creationId="{F7EF4255-30B4-81DC-3A23-9AC93C5D59D6}"/>
          </ac:spMkLst>
        </pc:spChg>
        <pc:graphicFrameChg chg="mod">
          <ac:chgData name="Sales Manager" userId="53695390-16d5-4eca-a98e-9b00525ba3b3" providerId="ADAL" clId="{7FA357A4-0794-4622-806E-B2C4983486B3}" dt="2025-05-11T14:46:57.554" v="287" actId="1035"/>
          <ac:graphicFrameMkLst>
            <pc:docMk/>
            <pc:sldMk cId="4268249093" sldId="2159"/>
            <ac:graphicFrameMk id="20" creationId="{793948F0-4814-740B-7282-8D8D01369D11}"/>
          </ac:graphicFrameMkLst>
        </pc:graphicFrameChg>
        <pc:graphicFrameChg chg="mod">
          <ac:chgData name="Sales Manager" userId="53695390-16d5-4eca-a98e-9b00525ba3b3" providerId="ADAL" clId="{7FA357A4-0794-4622-806E-B2C4983486B3}" dt="2025-05-11T14:46:23.335" v="76" actId="1036"/>
          <ac:graphicFrameMkLst>
            <pc:docMk/>
            <pc:sldMk cId="4268249093" sldId="2159"/>
            <ac:graphicFrameMk id="23" creationId="{01F1D35B-9D6C-3524-B0E4-B836A1AA6E2B}"/>
          </ac:graphicFrameMkLst>
        </pc:graphicFrameChg>
        <pc:graphicFrameChg chg="mod">
          <ac:chgData name="Sales Manager" userId="53695390-16d5-4eca-a98e-9b00525ba3b3" providerId="ADAL" clId="{7FA357A4-0794-4622-806E-B2C4983486B3}" dt="2025-05-11T14:47:11.134" v="328" actId="1035"/>
          <ac:graphicFrameMkLst>
            <pc:docMk/>
            <pc:sldMk cId="4268249093" sldId="2159"/>
            <ac:graphicFrameMk id="26" creationId="{F1050931-4C1C-5ABB-ED17-C754E8C102AA}"/>
          </ac:graphicFrameMkLst>
        </pc:graphicFrameChg>
        <pc:picChg chg="add mod ord">
          <ac:chgData name="Sales Manager" userId="53695390-16d5-4eca-a98e-9b00525ba3b3" providerId="ADAL" clId="{7FA357A4-0794-4622-806E-B2C4983486B3}" dt="2025-05-11T14:50:53.244" v="374" actId="167"/>
          <ac:picMkLst>
            <pc:docMk/>
            <pc:sldMk cId="4268249093" sldId="2159"/>
            <ac:picMk id="6" creationId="{8ED8E575-F1A4-10CA-7429-117B720A922C}"/>
          </ac:picMkLst>
        </pc:picChg>
        <pc:picChg chg="mod">
          <ac:chgData name="Sales Manager" userId="53695390-16d5-4eca-a98e-9b00525ba3b3" providerId="ADAL" clId="{7FA357A4-0794-4622-806E-B2C4983486B3}" dt="2025-05-11T14:46:48.226" v="233" actId="1036"/>
          <ac:picMkLst>
            <pc:docMk/>
            <pc:sldMk cId="4268249093" sldId="2159"/>
            <ac:picMk id="16" creationId="{395F7907-F131-AB20-03A3-27EABAB34793}"/>
          </ac:picMkLst>
        </pc:picChg>
        <pc:picChg chg="mod">
          <ac:chgData name="Sales Manager" userId="53695390-16d5-4eca-a98e-9b00525ba3b3" providerId="ADAL" clId="{7FA357A4-0794-4622-806E-B2C4983486B3}" dt="2025-05-11T14:46:46.085" v="218" actId="1035"/>
          <ac:picMkLst>
            <pc:docMk/>
            <pc:sldMk cId="4268249093" sldId="2159"/>
            <ac:picMk id="17" creationId="{43A1CAE7-1B00-DC8C-AC63-FB1EDE2B18D7}"/>
          </ac:picMkLst>
        </pc:picChg>
        <pc:picChg chg="mod">
          <ac:chgData name="Sales Manager" userId="53695390-16d5-4eca-a98e-9b00525ba3b3" providerId="ADAL" clId="{7FA357A4-0794-4622-806E-B2C4983486B3}" dt="2025-05-11T14:46:40.016" v="163" actId="1036"/>
          <ac:picMkLst>
            <pc:docMk/>
            <pc:sldMk cId="4268249093" sldId="2159"/>
            <ac:picMk id="21" creationId="{0606FFB8-4977-0C84-D199-07DF60DFB4F9}"/>
          </ac:picMkLst>
        </pc:picChg>
        <pc:picChg chg="mod">
          <ac:chgData name="Sales Manager" userId="53695390-16d5-4eca-a98e-9b00525ba3b3" providerId="ADAL" clId="{7FA357A4-0794-4622-806E-B2C4983486B3}" dt="2025-05-11T14:46:37.148" v="146" actId="1036"/>
          <ac:picMkLst>
            <pc:docMk/>
            <pc:sldMk cId="4268249093" sldId="2159"/>
            <ac:picMk id="22" creationId="{9992F0C5-E7E5-B768-2F4E-197A48B19619}"/>
          </ac:picMkLst>
        </pc:picChg>
      </pc:sldChg>
      <pc:sldChg chg="addSp modSp mod">
        <pc:chgData name="Sales Manager" userId="53695390-16d5-4eca-a98e-9b00525ba3b3" providerId="ADAL" clId="{7FA357A4-0794-4622-806E-B2C4983486B3}" dt="2025-05-11T14:51:06.979" v="378" actId="167"/>
        <pc:sldMkLst>
          <pc:docMk/>
          <pc:sldMk cId="1227637553" sldId="2160"/>
        </pc:sldMkLst>
        <pc:picChg chg="add mod ord">
          <ac:chgData name="Sales Manager" userId="53695390-16d5-4eca-a98e-9b00525ba3b3" providerId="ADAL" clId="{7FA357A4-0794-4622-806E-B2C4983486B3}" dt="2025-05-11T14:51:06.979" v="378" actId="167"/>
          <ac:picMkLst>
            <pc:docMk/>
            <pc:sldMk cId="1227637553" sldId="2160"/>
            <ac:picMk id="6" creationId="{A39AB695-40DF-E487-0155-7530D55005CB}"/>
          </ac:picMkLst>
        </pc:picChg>
      </pc:sldChg>
      <pc:sldChg chg="del">
        <pc:chgData name="Sales Manager" userId="53695390-16d5-4eca-a98e-9b00525ba3b3" providerId="ADAL" clId="{7FA357A4-0794-4622-806E-B2C4983486B3}" dt="2025-05-11T14:42:42.891" v="12" actId="47"/>
        <pc:sldMkLst>
          <pc:docMk/>
          <pc:sldMk cId="2753372499" sldId="2162"/>
        </pc:sldMkLst>
      </pc:sldChg>
      <pc:sldChg chg="del">
        <pc:chgData name="Sales Manager" userId="53695390-16d5-4eca-a98e-9b00525ba3b3" providerId="ADAL" clId="{7FA357A4-0794-4622-806E-B2C4983486B3}" dt="2025-05-11T14:42:42.891" v="12" actId="47"/>
        <pc:sldMkLst>
          <pc:docMk/>
          <pc:sldMk cId="1966914110" sldId="2163"/>
        </pc:sldMkLst>
      </pc:sldChg>
      <pc:sldChg chg="addSp delSp modSp add mod setBg">
        <pc:chgData name="Sales Manager" userId="53695390-16d5-4eca-a98e-9b00525ba3b3" providerId="ADAL" clId="{7FA357A4-0794-4622-806E-B2C4983486B3}" dt="2025-05-11T14:49:54.033" v="363" actId="1440"/>
        <pc:sldMkLst>
          <pc:docMk/>
          <pc:sldMk cId="4101468958" sldId="2164"/>
        </pc:sldMkLst>
        <pc:spChg chg="mod">
          <ac:chgData name="Sales Manager" userId="53695390-16d5-4eca-a98e-9b00525ba3b3" providerId="ADAL" clId="{7FA357A4-0794-4622-806E-B2C4983486B3}" dt="2025-05-11T14:49:45.795" v="348" actId="1035"/>
          <ac:spMkLst>
            <pc:docMk/>
            <pc:sldMk cId="4101468958" sldId="2164"/>
            <ac:spMk id="4" creationId="{112B4642-26A0-0747-7C52-B836D14C9130}"/>
          </ac:spMkLst>
        </pc:spChg>
        <pc:picChg chg="add mod">
          <ac:chgData name="Sales Manager" userId="53695390-16d5-4eca-a98e-9b00525ba3b3" providerId="ADAL" clId="{7FA357A4-0794-4622-806E-B2C4983486B3}" dt="2025-05-11T14:49:54.033" v="363" actId="1440"/>
          <ac:picMkLst>
            <pc:docMk/>
            <pc:sldMk cId="4101468958" sldId="2164"/>
            <ac:picMk id="5" creationId="{E7D28779-9CC5-5444-1261-BA238FA5C8E1}"/>
          </ac:picMkLst>
        </pc:picChg>
      </pc:sldChg>
      <pc:sldChg chg="addSp delSp modSp add mod">
        <pc:chgData name="Sales Manager" userId="53695390-16d5-4eca-a98e-9b00525ba3b3" providerId="ADAL" clId="{7FA357A4-0794-4622-806E-B2C4983486B3}" dt="2025-05-11T14:50:42.330" v="372" actId="167"/>
        <pc:sldMkLst>
          <pc:docMk/>
          <pc:sldMk cId="163244219" sldId="2165"/>
        </pc:sldMkLst>
        <pc:picChg chg="add mod ord">
          <ac:chgData name="Sales Manager" userId="53695390-16d5-4eca-a98e-9b00525ba3b3" providerId="ADAL" clId="{7FA357A4-0794-4622-806E-B2C4983486B3}" dt="2025-05-11T14:50:42.330" v="372" actId="167"/>
          <ac:picMkLst>
            <pc:docMk/>
            <pc:sldMk cId="163244219" sldId="2165"/>
            <ac:picMk id="2" creationId="{DED4BF7D-0BCD-69A8-E153-3316F0FB26B2}"/>
          </ac:picMkLst>
        </pc:picChg>
      </pc:sldChg>
      <pc:sldChg chg="addSp delSp modSp add mod">
        <pc:chgData name="Sales Manager" userId="53695390-16d5-4eca-a98e-9b00525ba3b3" providerId="ADAL" clId="{7FA357A4-0794-4622-806E-B2C4983486B3}" dt="2025-05-11T14:51:19.953" v="382" actId="167"/>
        <pc:sldMkLst>
          <pc:docMk/>
          <pc:sldMk cId="2956101586" sldId="2166"/>
        </pc:sldMkLst>
        <pc:picChg chg="add mod ord">
          <ac:chgData name="Sales Manager" userId="53695390-16d5-4eca-a98e-9b00525ba3b3" providerId="ADAL" clId="{7FA357A4-0794-4622-806E-B2C4983486B3}" dt="2025-05-11T14:51:19.953" v="382" actId="167"/>
          <ac:picMkLst>
            <pc:docMk/>
            <pc:sldMk cId="2956101586" sldId="2166"/>
            <ac:picMk id="2" creationId="{04D3B5FC-3494-DB94-0202-8FC903C44C0A}"/>
          </ac:picMkLst>
        </pc:picChg>
      </pc:sldChg>
      <pc:sldChg chg="addSp delSp modSp add mod">
        <pc:chgData name="Sales Manager" userId="53695390-16d5-4eca-a98e-9b00525ba3b3" providerId="ADAL" clId="{7FA357A4-0794-4622-806E-B2C4983486B3}" dt="2025-05-11T14:51:25.003" v="384" actId="167"/>
        <pc:sldMkLst>
          <pc:docMk/>
          <pc:sldMk cId="1318981188" sldId="2167"/>
        </pc:sldMkLst>
        <pc:picChg chg="add mod ord">
          <ac:chgData name="Sales Manager" userId="53695390-16d5-4eca-a98e-9b00525ba3b3" providerId="ADAL" clId="{7FA357A4-0794-4622-806E-B2C4983486B3}" dt="2025-05-11T14:51:25.003" v="384" actId="167"/>
          <ac:picMkLst>
            <pc:docMk/>
            <pc:sldMk cId="1318981188" sldId="2167"/>
            <ac:picMk id="5" creationId="{E2A57EA1-755A-8293-FB21-B16E278C3C5A}"/>
          </ac:picMkLst>
        </pc:picChg>
      </pc:sldChg>
      <pc:sldChg chg="addSp delSp modSp add mod">
        <pc:chgData name="Sales Manager" userId="53695390-16d5-4eca-a98e-9b00525ba3b3" providerId="ADAL" clId="{7FA357A4-0794-4622-806E-B2C4983486B3}" dt="2025-05-11T14:51:29.243" v="386" actId="167"/>
        <pc:sldMkLst>
          <pc:docMk/>
          <pc:sldMk cId="3386107466" sldId="2168"/>
        </pc:sldMkLst>
        <pc:picChg chg="add mod ord">
          <ac:chgData name="Sales Manager" userId="53695390-16d5-4eca-a98e-9b00525ba3b3" providerId="ADAL" clId="{7FA357A4-0794-4622-806E-B2C4983486B3}" dt="2025-05-11T14:51:29.243" v="386" actId="167"/>
          <ac:picMkLst>
            <pc:docMk/>
            <pc:sldMk cId="3386107466" sldId="2168"/>
            <ac:picMk id="3" creationId="{73276BA7-3548-BBA0-C625-4C380F8FBD07}"/>
          </ac:picMkLst>
        </pc:picChg>
      </pc:sldChg>
    </pc:docChg>
  </pc:docChgLst>
  <pc:docChgLst>
    <pc:chgData name="Sales Manager" userId="53695390-16d5-4eca-a98e-9b00525ba3b3" providerId="ADAL" clId="{9D3F3C39-4A23-462E-851D-BB33B8533A64}"/>
    <pc:docChg chg="undo custSel addSld delSld modSld">
      <pc:chgData name="Sales Manager" userId="53695390-16d5-4eca-a98e-9b00525ba3b3" providerId="ADAL" clId="{9D3F3C39-4A23-462E-851D-BB33B8533A64}" dt="2025-02-02T15:36:14.782" v="603" actId="1036"/>
      <pc:docMkLst>
        <pc:docMk/>
      </pc:docMkLst>
      <pc:sldChg chg="addSp delSp modSp mod">
        <pc:chgData name="Sales Manager" userId="53695390-16d5-4eca-a98e-9b00525ba3b3" providerId="ADAL" clId="{9D3F3C39-4A23-462E-851D-BB33B8533A64}" dt="2025-02-02T15:36:14.782" v="603" actId="1036"/>
        <pc:sldMkLst>
          <pc:docMk/>
          <pc:sldMk cId="2109989557" sldId="2080"/>
        </pc:sldMkLst>
      </pc:sldChg>
      <pc:sldChg chg="modSp mod">
        <pc:chgData name="Sales Manager" userId="53695390-16d5-4eca-a98e-9b00525ba3b3" providerId="ADAL" clId="{9D3F3C39-4A23-462E-851D-BB33B8533A64}" dt="2025-02-02T15:28:34.113" v="5" actId="403"/>
        <pc:sldMkLst>
          <pc:docMk/>
          <pc:sldMk cId="378026009" sldId="2145"/>
        </pc:sldMkLst>
      </pc:sldChg>
      <pc:sldChg chg="del">
        <pc:chgData name="Sales Manager" userId="53695390-16d5-4eca-a98e-9b00525ba3b3" providerId="ADAL" clId="{9D3F3C39-4A23-462E-851D-BB33B8533A64}" dt="2025-02-02T15:28:43.633" v="6" actId="47"/>
        <pc:sldMkLst>
          <pc:docMk/>
          <pc:sldMk cId="885087569" sldId="2155"/>
        </pc:sldMkLst>
      </pc:sldChg>
      <pc:sldChg chg="addSp delSp modSp del mod">
        <pc:chgData name="Sales Manager" userId="53695390-16d5-4eca-a98e-9b00525ba3b3" providerId="ADAL" clId="{9D3F3C39-4A23-462E-851D-BB33B8533A64}" dt="2025-02-02T15:29:57.379" v="27" actId="47"/>
        <pc:sldMkLst>
          <pc:docMk/>
          <pc:sldMk cId="1974333899" sldId="2156"/>
        </pc:sldMkLst>
      </pc:sldChg>
      <pc:sldChg chg="addSp modSp add mod">
        <pc:chgData name="Sales Manager" userId="53695390-16d5-4eca-a98e-9b00525ba3b3" providerId="ADAL" clId="{9D3F3C39-4A23-462E-851D-BB33B8533A64}" dt="2025-02-02T15:29:45.152" v="26" actId="14100"/>
        <pc:sldMkLst>
          <pc:docMk/>
          <pc:sldMk cId="2753372499" sldId="2162"/>
        </pc:sldMkLst>
      </pc:sldChg>
    </pc:docChg>
  </pc:docChgLst>
  <pc:docChgLst>
    <pc:chgData name="Sales Manager" userId="53695390-16d5-4eca-a98e-9b00525ba3b3" providerId="ADAL" clId="{A978F3C8-3F73-4920-A402-0166324D5A1B}"/>
    <pc:docChg chg="undo custSel addSld delSld modSld modMainMaster modNotesMaster">
      <pc:chgData name="Sales Manager" userId="53695390-16d5-4eca-a98e-9b00525ba3b3" providerId="ADAL" clId="{A978F3C8-3F73-4920-A402-0166324D5A1B}" dt="2025-01-29T12:38:59.683" v="1442" actId="47"/>
      <pc:docMkLst>
        <pc:docMk/>
      </pc:docMkLst>
      <pc:sldChg chg="modSp modNotes">
        <pc:chgData name="Sales Manager" userId="53695390-16d5-4eca-a98e-9b00525ba3b3" providerId="ADAL" clId="{A978F3C8-3F73-4920-A402-0166324D5A1B}" dt="2025-01-29T11:26:31.287" v="49"/>
        <pc:sldMkLst>
          <pc:docMk/>
          <pc:sldMk cId="2507545617" sldId="2060"/>
        </pc:sldMkLst>
      </pc:sldChg>
      <pc:sldChg chg="modSp">
        <pc:chgData name="Sales Manager" userId="53695390-16d5-4eca-a98e-9b00525ba3b3" providerId="ADAL" clId="{A978F3C8-3F73-4920-A402-0166324D5A1B}" dt="2025-01-29T11:26:31.287" v="49"/>
        <pc:sldMkLst>
          <pc:docMk/>
          <pc:sldMk cId="2291488166" sldId="2063"/>
        </pc:sldMkLst>
      </pc:sldChg>
      <pc:sldChg chg="modSp modNotes">
        <pc:chgData name="Sales Manager" userId="53695390-16d5-4eca-a98e-9b00525ba3b3" providerId="ADAL" clId="{A978F3C8-3F73-4920-A402-0166324D5A1B}" dt="2025-01-29T11:26:31.287" v="49"/>
        <pc:sldMkLst>
          <pc:docMk/>
          <pc:sldMk cId="2109989557" sldId="2080"/>
        </pc:sldMkLst>
      </pc:sldChg>
      <pc:sldChg chg="modSp del">
        <pc:chgData name="Sales Manager" userId="53695390-16d5-4eca-a98e-9b00525ba3b3" providerId="ADAL" clId="{A978F3C8-3F73-4920-A402-0166324D5A1B}" dt="2025-01-29T12:38:59.683" v="1442" actId="47"/>
        <pc:sldMkLst>
          <pc:docMk/>
          <pc:sldMk cId="2254042700" sldId="2126"/>
        </pc:sldMkLst>
      </pc:sldChg>
      <pc:sldChg chg="modSp">
        <pc:chgData name="Sales Manager" userId="53695390-16d5-4eca-a98e-9b00525ba3b3" providerId="ADAL" clId="{A978F3C8-3F73-4920-A402-0166324D5A1B}" dt="2025-01-29T11:26:31.287" v="49"/>
        <pc:sldMkLst>
          <pc:docMk/>
          <pc:sldMk cId="517638846" sldId="2128"/>
        </pc:sldMkLst>
      </pc:sldChg>
      <pc:sldChg chg="modSp">
        <pc:chgData name="Sales Manager" userId="53695390-16d5-4eca-a98e-9b00525ba3b3" providerId="ADAL" clId="{A978F3C8-3F73-4920-A402-0166324D5A1B}" dt="2025-01-29T11:26:31.287" v="49"/>
        <pc:sldMkLst>
          <pc:docMk/>
          <pc:sldMk cId="3279697578" sldId="2130"/>
        </pc:sldMkLst>
      </pc:sldChg>
      <pc:sldChg chg="delSp modSp delDesignElem">
        <pc:chgData name="Sales Manager" userId="53695390-16d5-4eca-a98e-9b00525ba3b3" providerId="ADAL" clId="{A978F3C8-3F73-4920-A402-0166324D5A1B}" dt="2025-01-29T11:26:31.287" v="49"/>
        <pc:sldMkLst>
          <pc:docMk/>
          <pc:sldMk cId="3097480306" sldId="2131"/>
        </pc:sldMkLst>
      </pc:sldChg>
      <pc:sldChg chg="modSp modNotes">
        <pc:chgData name="Sales Manager" userId="53695390-16d5-4eca-a98e-9b00525ba3b3" providerId="ADAL" clId="{A978F3C8-3F73-4920-A402-0166324D5A1B}" dt="2025-01-29T11:26:31.287" v="49"/>
        <pc:sldMkLst>
          <pc:docMk/>
          <pc:sldMk cId="3694510272" sldId="2135"/>
        </pc:sldMkLst>
      </pc:sldChg>
      <pc:sldChg chg="addSp delSp modSp mod modNotes">
        <pc:chgData name="Sales Manager" userId="53695390-16d5-4eca-a98e-9b00525ba3b3" providerId="ADAL" clId="{A978F3C8-3F73-4920-A402-0166324D5A1B}" dt="2025-01-29T12:33:11.972" v="1373" actId="1076"/>
        <pc:sldMkLst>
          <pc:docMk/>
          <pc:sldMk cId="885538804" sldId="2138"/>
        </pc:sldMkLst>
      </pc:sldChg>
      <pc:sldChg chg="modSp mod">
        <pc:chgData name="Sales Manager" userId="53695390-16d5-4eca-a98e-9b00525ba3b3" providerId="ADAL" clId="{A978F3C8-3F73-4920-A402-0166324D5A1B}" dt="2025-01-29T11:26:31.287" v="49"/>
        <pc:sldMkLst>
          <pc:docMk/>
          <pc:sldMk cId="4294194846" sldId="2139"/>
        </pc:sldMkLst>
      </pc:sldChg>
      <pc:sldChg chg="modSp modNotes">
        <pc:chgData name="Sales Manager" userId="53695390-16d5-4eca-a98e-9b00525ba3b3" providerId="ADAL" clId="{A978F3C8-3F73-4920-A402-0166324D5A1B}" dt="2025-01-29T11:26:31.287" v="49"/>
        <pc:sldMkLst>
          <pc:docMk/>
          <pc:sldMk cId="3284201426" sldId="2140"/>
        </pc:sldMkLst>
      </pc:sldChg>
      <pc:sldChg chg="modSp">
        <pc:chgData name="Sales Manager" userId="53695390-16d5-4eca-a98e-9b00525ba3b3" providerId="ADAL" clId="{A978F3C8-3F73-4920-A402-0166324D5A1B}" dt="2025-01-29T11:26:31.287" v="49"/>
        <pc:sldMkLst>
          <pc:docMk/>
          <pc:sldMk cId="3314990272" sldId="2141"/>
        </pc:sldMkLst>
      </pc:sldChg>
      <pc:sldChg chg="addSp delSp modSp add mod">
        <pc:chgData name="Sales Manager" userId="53695390-16d5-4eca-a98e-9b00525ba3b3" providerId="ADAL" clId="{A978F3C8-3F73-4920-A402-0166324D5A1B}" dt="2025-01-29T12:38:52.097" v="1441" actId="478"/>
        <pc:sldMkLst>
          <pc:docMk/>
          <pc:sldMk cId="3516487371" sldId="2142"/>
        </pc:sldMkLst>
      </pc:sldChg>
      <pc:sldChg chg="addSp delSp modSp new mod">
        <pc:chgData name="Sales Manager" userId="53695390-16d5-4eca-a98e-9b00525ba3b3" providerId="ADAL" clId="{A978F3C8-3F73-4920-A402-0166324D5A1B}" dt="2025-01-29T12:38:41.338" v="1437" actId="478"/>
        <pc:sldMkLst>
          <pc:docMk/>
          <pc:sldMk cId="116413159" sldId="2143"/>
        </pc:sldMkLst>
      </pc:sldChg>
      <pc:sldChg chg="addSp delSp modSp new mod">
        <pc:chgData name="Sales Manager" userId="53695390-16d5-4eca-a98e-9b00525ba3b3" providerId="ADAL" clId="{A978F3C8-3F73-4920-A402-0166324D5A1B}" dt="2025-01-29T12:37:20.705" v="1430" actId="1036"/>
        <pc:sldMkLst>
          <pc:docMk/>
          <pc:sldMk cId="2317136537" sldId="2144"/>
        </pc:sldMkLst>
      </pc:sldChg>
      <pc:sldMasterChg chg="modSp modSldLayout">
        <pc:chgData name="Sales Manager" userId="53695390-16d5-4eca-a98e-9b00525ba3b3" providerId="ADAL" clId="{A978F3C8-3F73-4920-A402-0166324D5A1B}" dt="2025-01-29T11:24:48.844" v="17"/>
        <pc:sldMasterMkLst>
          <pc:docMk/>
          <pc:sldMasterMk cId="1848927037" sldId="2147483648"/>
        </pc:sldMasterMkLst>
        <pc:sldLayoutChg chg="modSp">
          <pc:chgData name="Sales Manager" userId="53695390-16d5-4eca-a98e-9b00525ba3b3" providerId="ADAL" clId="{A978F3C8-3F73-4920-A402-0166324D5A1B}" dt="2025-01-29T11:24:48.844" v="17"/>
          <pc:sldLayoutMkLst>
            <pc:docMk/>
            <pc:sldMasterMk cId="1848927037" sldId="2147483648"/>
            <pc:sldLayoutMk cId="3486921479" sldId="2147483649"/>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998504634" sldId="2147483651"/>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623140620" sldId="2147483652"/>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2173606204" sldId="2147483653"/>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734817135" sldId="2147483656"/>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1209320030" sldId="2147483657"/>
          </pc:sldLayoutMkLst>
        </pc:sldLayoutChg>
        <pc:sldLayoutChg chg="modSp">
          <pc:chgData name="Sales Manager" userId="53695390-16d5-4eca-a98e-9b00525ba3b3" providerId="ADAL" clId="{A978F3C8-3F73-4920-A402-0166324D5A1B}" dt="2025-01-29T11:24:48.844" v="17"/>
          <pc:sldLayoutMkLst>
            <pc:docMk/>
            <pc:sldMasterMk cId="1848927037" sldId="2147483648"/>
            <pc:sldLayoutMk cId="3716903996" sldId="2147483659"/>
          </pc:sldLayoutMkLst>
        </pc:sldLayoutChg>
      </pc:sldMasterChg>
      <pc:sldMasterChg chg="modTransition modSldLayout">
        <pc:chgData name="Sales Manager" userId="53695390-16d5-4eca-a98e-9b00525ba3b3" providerId="ADAL" clId="{A978F3C8-3F73-4920-A402-0166324D5A1B}" dt="2025-01-29T11:24:48.844" v="17"/>
        <pc:sldMasterMkLst>
          <pc:docMk/>
          <pc:sldMasterMk cId="1536734983" sldId="2147483660"/>
        </pc:sldMasterMkLst>
        <pc:sldLayoutChg chg="modTransition">
          <pc:chgData name="Sales Manager" userId="53695390-16d5-4eca-a98e-9b00525ba3b3" providerId="ADAL" clId="{A978F3C8-3F73-4920-A402-0166324D5A1B}" dt="2025-01-29T11:24:48.844" v="17"/>
          <pc:sldLayoutMkLst>
            <pc:docMk/>
            <pc:sldMasterMk cId="1536734983" sldId="2147483660"/>
            <pc:sldLayoutMk cId="2441850838" sldId="2147483661"/>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718196277" sldId="2147483662"/>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772391452" sldId="2147483663"/>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568115902" sldId="2147483664"/>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924908890" sldId="2147483665"/>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1571478040" sldId="2147483666"/>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659618343" sldId="2147483667"/>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3219954192" sldId="2147483668"/>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032302574" sldId="2147483669"/>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2546276151" sldId="2147483670"/>
          </pc:sldLayoutMkLst>
        </pc:sldLayoutChg>
        <pc:sldLayoutChg chg="modTransition">
          <pc:chgData name="Sales Manager" userId="53695390-16d5-4eca-a98e-9b00525ba3b3" providerId="ADAL" clId="{A978F3C8-3F73-4920-A402-0166324D5A1B}" dt="2025-01-29T11:24:48.844" v="17"/>
          <pc:sldLayoutMkLst>
            <pc:docMk/>
            <pc:sldMasterMk cId="1536734983" sldId="2147483660"/>
            <pc:sldLayoutMk cId="842823348" sldId="2147483671"/>
          </pc:sldLayoutMkLst>
        </pc:sldLayoutChg>
      </pc:sldMasterChg>
      <pc:sldMasterChg chg="modSp modSldLayout">
        <pc:chgData name="Sales Manager" userId="53695390-16d5-4eca-a98e-9b00525ba3b3" providerId="ADAL" clId="{A978F3C8-3F73-4920-A402-0166324D5A1B}" dt="2025-01-29T11:26:31.287" v="49"/>
        <pc:sldMasterMkLst>
          <pc:docMk/>
          <pc:sldMasterMk cId="4046499606" sldId="2147483672"/>
        </pc:sldMasterMkLst>
        <pc:sldLayoutChg chg="modSp">
          <pc:chgData name="Sales Manager" userId="53695390-16d5-4eca-a98e-9b00525ba3b3" providerId="ADAL" clId="{A978F3C8-3F73-4920-A402-0166324D5A1B}" dt="2025-01-29T11:26:31.287" v="49"/>
          <pc:sldLayoutMkLst>
            <pc:docMk/>
            <pc:sldMasterMk cId="4046499606" sldId="2147483672"/>
            <pc:sldLayoutMk cId="3243509430" sldId="2147483673"/>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52644924" sldId="2147483675"/>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799142926" sldId="2147483676"/>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2868923851" sldId="2147483677"/>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1948429408" sldId="2147483680"/>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486653863" sldId="2147483681"/>
          </pc:sldLayoutMkLst>
        </pc:sldLayoutChg>
        <pc:sldLayoutChg chg="modSp">
          <pc:chgData name="Sales Manager" userId="53695390-16d5-4eca-a98e-9b00525ba3b3" providerId="ADAL" clId="{A978F3C8-3F73-4920-A402-0166324D5A1B}" dt="2025-01-29T11:26:31.287" v="49"/>
          <pc:sldLayoutMkLst>
            <pc:docMk/>
            <pc:sldMasterMk cId="4046499606" sldId="2147483672"/>
            <pc:sldLayoutMk cId="3175896795" sldId="2147483683"/>
          </pc:sldLayoutMkLst>
        </pc:sldLayoutChg>
      </pc:sldMasterChg>
      <pc:sldMasterChg chg="modTransition modSldLayout">
        <pc:chgData name="Sales Manager" userId="53695390-16d5-4eca-a98e-9b00525ba3b3" providerId="ADAL" clId="{A978F3C8-3F73-4920-A402-0166324D5A1B}" dt="2025-01-29T11:26:31.287" v="49"/>
        <pc:sldMasterMkLst>
          <pc:docMk/>
          <pc:sldMasterMk cId="1337269464" sldId="2147483684"/>
        </pc:sldMasterMkLst>
        <pc:sldLayoutChg chg="modTransition">
          <pc:chgData name="Sales Manager" userId="53695390-16d5-4eca-a98e-9b00525ba3b3" providerId="ADAL" clId="{A978F3C8-3F73-4920-A402-0166324D5A1B}" dt="2025-01-29T11:26:31.287" v="49"/>
          <pc:sldLayoutMkLst>
            <pc:docMk/>
            <pc:sldMasterMk cId="1337269464" sldId="2147483684"/>
            <pc:sldLayoutMk cId="3603645579" sldId="2147483685"/>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628545914" sldId="2147483686"/>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4080637245" sldId="2147483687"/>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361288142" sldId="2147483688"/>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923361297" sldId="2147483689"/>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1101767690" sldId="2147483690"/>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473592757" sldId="2147483691"/>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08305279" sldId="2147483692"/>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499511973" sldId="2147483693"/>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3217987558" sldId="2147483694"/>
          </pc:sldLayoutMkLst>
        </pc:sldLayoutChg>
        <pc:sldLayoutChg chg="modTransition">
          <pc:chgData name="Sales Manager" userId="53695390-16d5-4eca-a98e-9b00525ba3b3" providerId="ADAL" clId="{A978F3C8-3F73-4920-A402-0166324D5A1B}" dt="2025-01-29T11:26:31.287" v="49"/>
          <pc:sldLayoutMkLst>
            <pc:docMk/>
            <pc:sldMasterMk cId="1337269464" sldId="2147483684"/>
            <pc:sldLayoutMk cId="2517539532" sldId="2147483695"/>
          </pc:sldLayoutMkLst>
        </pc:sldLayoutChg>
      </pc:sldMasterChg>
    </pc:docChg>
  </pc:docChgLst>
  <pc:docChgLst>
    <pc:chgData name="Sales Manager" userId="53695390-16d5-4eca-a98e-9b00525ba3b3" providerId="ADAL" clId="{D4C02A73-0DC5-499D-B93F-F30A92E55612}"/>
    <pc:docChg chg="modSld">
      <pc:chgData name="Sales Manager" userId="53695390-16d5-4eca-a98e-9b00525ba3b3" providerId="ADAL" clId="{D4C02A73-0DC5-499D-B93F-F30A92E55612}" dt="2025-02-06T15:16:18.825" v="142" actId="20577"/>
      <pc:docMkLst>
        <pc:docMk/>
      </pc:docMkLst>
    </pc:docChg>
  </pc:docChgLst>
  <pc:docChgLst>
    <pc:chgData name="Sales Manager" userId="53695390-16d5-4eca-a98e-9b00525ba3b3" providerId="ADAL" clId="{6EC0B897-2CB7-402D-A85B-E9016FC3B8B8}"/>
    <pc:docChg chg="modSld sldOrd">
      <pc:chgData name="Sales Manager" userId="53695390-16d5-4eca-a98e-9b00525ba3b3" providerId="ADAL" clId="{6EC0B897-2CB7-402D-A85B-E9016FC3B8B8}" dt="2025-02-06T14:04:18.766" v="143" actId="20577"/>
      <pc:docMkLst>
        <pc:docMk/>
      </pc:docMkLst>
      <pc:sldChg chg="modSp mod">
        <pc:chgData name="Sales Manager" userId="53695390-16d5-4eca-a98e-9b00525ba3b3" providerId="ADAL" clId="{6EC0B897-2CB7-402D-A85B-E9016FC3B8B8}" dt="2025-02-06T14:03:50.243" v="134" actId="20577"/>
        <pc:sldMkLst>
          <pc:docMk/>
          <pc:sldMk cId="700491907" sldId="2127"/>
        </pc:sldMkLst>
      </pc:sldChg>
      <pc:sldChg chg="ord">
        <pc:chgData name="Sales Manager" userId="53695390-16d5-4eca-a98e-9b00525ba3b3" providerId="ADAL" clId="{6EC0B897-2CB7-402D-A85B-E9016FC3B8B8}" dt="2025-02-06T14:01:15.250" v="1"/>
        <pc:sldMkLst>
          <pc:docMk/>
          <pc:sldMk cId="116413159" sldId="2143"/>
        </pc:sldMkLst>
      </pc:sldChg>
      <pc:sldChg chg="modSp mod">
        <pc:chgData name="Sales Manager" userId="53695390-16d5-4eca-a98e-9b00525ba3b3" providerId="ADAL" clId="{6EC0B897-2CB7-402D-A85B-E9016FC3B8B8}" dt="2025-02-06T14:01:50.917" v="19" actId="20577"/>
        <pc:sldMkLst>
          <pc:docMk/>
          <pc:sldMk cId="2699664348" sldId="2158"/>
        </pc:sldMkLst>
      </pc:sldChg>
      <pc:sldChg chg="modSp mod">
        <pc:chgData name="Sales Manager" userId="53695390-16d5-4eca-a98e-9b00525ba3b3" providerId="ADAL" clId="{6EC0B897-2CB7-402D-A85B-E9016FC3B8B8}" dt="2025-02-06T14:04:18.766" v="143" actId="20577"/>
        <pc:sldMkLst>
          <pc:docMk/>
          <pc:sldMk cId="4268249093" sldId="2159"/>
        </pc:sldMkLst>
      </pc:sldChg>
    </pc:docChg>
  </pc:docChgLst>
  <pc:docChgLst>
    <pc:chgData name="Sales Manager" userId="53695390-16d5-4eca-a98e-9b00525ba3b3" providerId="ADAL" clId="{4F23BC94-50AC-4F97-8A78-5695AD9E96E6}"/>
    <pc:docChg chg="modSld">
      <pc:chgData name="Sales Manager" userId="53695390-16d5-4eca-a98e-9b00525ba3b3" providerId="ADAL" clId="{4F23BC94-50AC-4F97-8A78-5695AD9E96E6}" dt="2025-02-06T16:42:51.812" v="216" actId="1035"/>
      <pc:docMkLst>
        <pc:docMk/>
      </pc:docMkLst>
      <pc:sldChg chg="modSp mod">
        <pc:chgData name="Sales Manager" userId="53695390-16d5-4eca-a98e-9b00525ba3b3" providerId="ADAL" clId="{4F23BC94-50AC-4F97-8A78-5695AD9E96E6}" dt="2025-02-06T16:42:51.812" v="216" actId="1035"/>
        <pc:sldMkLst>
          <pc:docMk/>
          <pc:sldMk cId="2109989557" sldId="2080"/>
        </pc:sldMkLst>
      </pc:sldChg>
      <pc:sldChg chg="modSp mod">
        <pc:chgData name="Sales Manager" userId="53695390-16d5-4eca-a98e-9b00525ba3b3" providerId="ADAL" clId="{4F23BC94-50AC-4F97-8A78-5695AD9E96E6}" dt="2025-02-06T16:42:20.492" v="196" actId="20577"/>
        <pc:sldMkLst>
          <pc:docMk/>
          <pc:sldMk cId="700491907" sldId="2127"/>
        </pc:sldMkLst>
      </pc:sldChg>
      <pc:sldChg chg="modSp mod">
        <pc:chgData name="Sales Manager" userId="53695390-16d5-4eca-a98e-9b00525ba3b3" providerId="ADAL" clId="{4F23BC94-50AC-4F97-8A78-5695AD9E96E6}" dt="2025-02-06T16:39:46.830" v="39" actId="20577"/>
        <pc:sldMkLst>
          <pc:docMk/>
          <pc:sldMk cId="2699664348" sldId="2158"/>
        </pc:sldMkLst>
      </pc:sldChg>
      <pc:sldChg chg="modSp mod">
        <pc:chgData name="Sales Manager" userId="53695390-16d5-4eca-a98e-9b00525ba3b3" providerId="ADAL" clId="{4F23BC94-50AC-4F97-8A78-5695AD9E96E6}" dt="2025-02-06T16:42:38.245" v="198"/>
        <pc:sldMkLst>
          <pc:docMk/>
          <pc:sldMk cId="4268249093" sldId="2159"/>
        </pc:sldMkLst>
      </pc:sldChg>
    </pc:docChg>
  </pc:docChgLst>
  <pc:docChgLst>
    <pc:chgData name="Sales Manager" userId="53695390-16d5-4eca-a98e-9b00525ba3b3" providerId="ADAL" clId="{D5231E14-EEC7-42B9-80E9-6BF5FEFF407E}"/>
    <pc:docChg chg="undo custSel modSld">
      <pc:chgData name="Sales Manager" userId="53695390-16d5-4eca-a98e-9b00525ba3b3" providerId="ADAL" clId="{D5231E14-EEC7-42B9-80E9-6BF5FEFF407E}" dt="2025-02-06T13:13:47.917" v="732"/>
      <pc:docMkLst>
        <pc:docMk/>
      </pc:docMkLst>
      <pc:sldChg chg="delSp modSp mod">
        <pc:chgData name="Sales Manager" userId="53695390-16d5-4eca-a98e-9b00525ba3b3" providerId="ADAL" clId="{D5231E14-EEC7-42B9-80E9-6BF5FEFF407E}" dt="2025-02-06T13:13:47.917" v="732"/>
        <pc:sldMkLst>
          <pc:docMk/>
          <pc:sldMk cId="2109989557" sldId="2080"/>
        </pc:sldMkLst>
      </pc:sldChg>
      <pc:sldChg chg="addSp delSp modSp mod">
        <pc:chgData name="Sales Manager" userId="53695390-16d5-4eca-a98e-9b00525ba3b3" providerId="ADAL" clId="{D5231E14-EEC7-42B9-80E9-6BF5FEFF407E}" dt="2025-02-06T13:05:40.860" v="360" actId="1035"/>
        <pc:sldMkLst>
          <pc:docMk/>
          <pc:sldMk cId="378026009" sldId="2145"/>
        </pc:sldMkLst>
      </pc:sldChg>
    </pc:docChg>
  </pc:docChgLst>
  <pc:docChgLst>
    <pc:chgData name="Sales Manager" userId="53695390-16d5-4eca-a98e-9b00525ba3b3" providerId="ADAL" clId="{1CFDB321-1240-476D-9E87-9842F4969048}"/>
    <pc:docChg chg="modSld">
      <pc:chgData name="Sales Manager" userId="53695390-16d5-4eca-a98e-9b00525ba3b3" providerId="ADAL" clId="{1CFDB321-1240-476D-9E87-9842F4969048}" dt="2025-02-06T15:10:29.871" v="209" actId="20577"/>
      <pc:docMkLst>
        <pc:docMk/>
      </pc:docMkLst>
    </pc:docChg>
  </pc:docChgLst>
  <pc:docChgLst>
    <pc:chgData name="Sales Manager" userId="53695390-16d5-4eca-a98e-9b00525ba3b3" providerId="ADAL" clId="{AE72C84C-3523-4B90-98B6-F5B1D2260B86}"/>
    <pc:docChg chg="modSld">
      <pc:chgData name="Sales Manager" userId="53695390-16d5-4eca-a98e-9b00525ba3b3" providerId="ADAL" clId="{AE72C84C-3523-4B90-98B6-F5B1D2260B86}" dt="2025-02-06T14:37:39.453" v="154" actId="20577"/>
      <pc:docMkLst>
        <pc:docMk/>
      </pc:docMkLst>
    </pc:docChg>
  </pc:docChgLst>
  <pc:docChgLst>
    <pc:chgData name="Sales Manager" userId="53695390-16d5-4eca-a98e-9b00525ba3b3" providerId="ADAL" clId="{156AD83E-573F-46BD-88D2-0CAE1F93437B}"/>
    <pc:docChg chg="modSld">
      <pc:chgData name="Sales Manager" userId="53695390-16d5-4eca-a98e-9b00525ba3b3" providerId="ADAL" clId="{156AD83E-573F-46BD-88D2-0CAE1F93437B}" dt="2025-02-06T14:44:42.490" v="143" actId="20577"/>
      <pc:docMkLst>
        <pc:docMk/>
      </pc:docMkLst>
      <pc:sldChg chg="modSp mod">
        <pc:chgData name="Sales Manager" userId="53695390-16d5-4eca-a98e-9b00525ba3b3" providerId="ADAL" clId="{156AD83E-573F-46BD-88D2-0CAE1F93437B}" dt="2025-02-06T14:44:42.490" v="143" actId="20577"/>
        <pc:sldMkLst>
          <pc:docMk/>
          <pc:sldMk cId="700491907" sldId="2127"/>
        </pc:sldMkLst>
      </pc:sldChg>
    </pc:docChg>
  </pc:docChgLst>
  <pc:docChgLst>
    <pc:chgData name="Sales Manager" userId="53695390-16d5-4eca-a98e-9b00525ba3b3" providerId="ADAL" clId="{883CACD4-897F-41A9-98BE-88091AE48552}"/>
    <pc:docChg chg="undo custSel addSld delSld modSld sldOrd">
      <pc:chgData name="Sales Manager" userId="53695390-16d5-4eca-a98e-9b00525ba3b3" providerId="ADAL" clId="{883CACD4-897F-41A9-98BE-88091AE48552}" dt="2025-01-28T12:50:48.530" v="694" actId="1076"/>
      <pc:docMkLst>
        <pc:docMk/>
      </pc:docMkLst>
      <pc:sldChg chg="ord">
        <pc:chgData name="Sales Manager" userId="53695390-16d5-4eca-a98e-9b00525ba3b3" providerId="ADAL" clId="{883CACD4-897F-41A9-98BE-88091AE48552}" dt="2025-01-28T12:23:35.568" v="250"/>
        <pc:sldMkLst>
          <pc:docMk/>
          <pc:sldMk cId="2254042700" sldId="2126"/>
        </pc:sldMkLst>
      </pc:sldChg>
      <pc:sldChg chg="addSp modSp new del mod">
        <pc:chgData name="Sales Manager" userId="53695390-16d5-4eca-a98e-9b00525ba3b3" providerId="ADAL" clId="{883CACD4-897F-41A9-98BE-88091AE48552}" dt="2025-01-28T11:55:36.732" v="24" actId="47"/>
        <pc:sldMkLst>
          <pc:docMk/>
          <pc:sldMk cId="2963817438" sldId="2136"/>
        </pc:sldMkLst>
      </pc:sldChg>
      <pc:sldChg chg="addSp delSp modSp new mod setBg">
        <pc:chgData name="Sales Manager" userId="53695390-16d5-4eca-a98e-9b00525ba3b3" providerId="ADAL" clId="{883CACD4-897F-41A9-98BE-88091AE48552}" dt="2025-01-28T12:50:48.530" v="694" actId="1076"/>
        <pc:sldMkLst>
          <pc:docMk/>
          <pc:sldMk cId="67696962" sldId="2137"/>
        </pc:sldMkLst>
      </pc:sldChg>
    </pc:docChg>
  </pc:docChgLst>
  <pc:docChgLst>
    <pc:chgData name="Sales Manager" userId="53695390-16d5-4eca-a98e-9b00525ba3b3" providerId="ADAL" clId="{9FA45853-B07A-457E-BCA5-165C7EBCC05E}"/>
    <pc:docChg chg="modSld">
      <pc:chgData name="Sales Manager" userId="53695390-16d5-4eca-a98e-9b00525ba3b3" providerId="ADAL" clId="{9FA45853-B07A-457E-BCA5-165C7EBCC05E}" dt="2025-02-06T13:32:20.790" v="265" actId="20577"/>
      <pc:docMkLst>
        <pc:docMk/>
      </pc:docMkLst>
    </pc:docChg>
  </pc:docChgLst>
  <pc:docChgLst>
    <pc:chgData name="Sales Manager" userId="53695390-16d5-4eca-a98e-9b00525ba3b3" providerId="ADAL" clId="{A60BF102-0E1D-4C32-8B62-99343308F641}"/>
    <pc:docChg chg="modSld">
      <pc:chgData name="Sales Manager" userId="53695390-16d5-4eca-a98e-9b00525ba3b3" providerId="ADAL" clId="{A60BF102-0E1D-4C32-8B62-99343308F641}" dt="2025-02-06T16:48:37.152" v="161" actId="20577"/>
      <pc:docMkLst>
        <pc:docMk/>
      </pc:docMkLst>
      <pc:sldChg chg="modSp mod">
        <pc:chgData name="Sales Manager" userId="53695390-16d5-4eca-a98e-9b00525ba3b3" providerId="ADAL" clId="{A60BF102-0E1D-4C32-8B62-99343308F641}" dt="2025-02-06T16:48:37.152" v="161" actId="20577"/>
        <pc:sldMkLst>
          <pc:docMk/>
          <pc:sldMk cId="700491907" sldId="2127"/>
        </pc:sldMkLst>
      </pc:sldChg>
      <pc:sldChg chg="modSp mod">
        <pc:chgData name="Sales Manager" userId="53695390-16d5-4eca-a98e-9b00525ba3b3" providerId="ADAL" clId="{A60BF102-0E1D-4C32-8B62-99343308F641}" dt="2025-02-06T16:45:22.556" v="39" actId="20577"/>
        <pc:sldMkLst>
          <pc:docMk/>
          <pc:sldMk cId="2699664348" sldId="2158"/>
        </pc:sldMkLst>
      </pc:sldChg>
      <pc:sldChg chg="modSp mod">
        <pc:chgData name="Sales Manager" userId="53695390-16d5-4eca-a98e-9b00525ba3b3" providerId="ADAL" clId="{A60BF102-0E1D-4C32-8B62-99343308F641}" dt="2025-02-06T16:44:24.405" v="21" actId="20577"/>
        <pc:sldMkLst>
          <pc:docMk/>
          <pc:sldMk cId="4268249093" sldId="2159"/>
        </pc:sldMkLst>
      </pc:sldChg>
    </pc:docChg>
  </pc:docChgLst>
  <pc:docChgLst>
    <pc:chgData name="Sales Manager" userId="53695390-16d5-4eca-a98e-9b00525ba3b3" providerId="ADAL" clId="{32726FBB-9CEE-4CAA-B730-AB321FC8D063}"/>
    <pc:docChg chg="modSld">
      <pc:chgData name="Sales Manager" userId="53695390-16d5-4eca-a98e-9b00525ba3b3" providerId="ADAL" clId="{32726FBB-9CEE-4CAA-B730-AB321FC8D063}" dt="2025-02-06T15:26:41.245" v="117" actId="20577"/>
      <pc:docMkLst>
        <pc:docMk/>
      </pc:docMkLst>
      <pc:sldChg chg="modSp mod">
        <pc:chgData name="Sales Manager" userId="53695390-16d5-4eca-a98e-9b00525ba3b3" providerId="ADAL" clId="{32726FBB-9CEE-4CAA-B730-AB321FC8D063}" dt="2025-02-06T15:26:41.245" v="117" actId="20577"/>
        <pc:sldMkLst>
          <pc:docMk/>
          <pc:sldMk cId="700491907" sldId="2127"/>
        </pc:sldMkLst>
      </pc:sldChg>
      <pc:sldChg chg="modSp mod">
        <pc:chgData name="Sales Manager" userId="53695390-16d5-4eca-a98e-9b00525ba3b3" providerId="ADAL" clId="{32726FBB-9CEE-4CAA-B730-AB321FC8D063}" dt="2025-02-06T15:24:34.450" v="46" actId="20577"/>
        <pc:sldMkLst>
          <pc:docMk/>
          <pc:sldMk cId="2699664348" sldId="2158"/>
        </pc:sldMkLst>
      </pc:sldChg>
      <pc:sldChg chg="modSp mod">
        <pc:chgData name="Sales Manager" userId="53695390-16d5-4eca-a98e-9b00525ba3b3" providerId="ADAL" clId="{32726FBB-9CEE-4CAA-B730-AB321FC8D063}" dt="2025-02-06T15:23:52.302" v="29" actId="20577"/>
        <pc:sldMkLst>
          <pc:docMk/>
          <pc:sldMk cId="4268249093" sldId="2159"/>
        </pc:sldMkLst>
      </pc:sldChg>
    </pc:docChg>
  </pc:docChgLst>
  <pc:docChgLst>
    <pc:chgData name="Sales Manager" userId="53695390-16d5-4eca-a98e-9b00525ba3b3" providerId="ADAL" clId="{0C0E8FD1-29E0-400D-814C-D09650119078}"/>
    <pc:docChg chg="custSel addSld modSld sldOrd">
      <pc:chgData name="Sales Manager" userId="53695390-16d5-4eca-a98e-9b00525ba3b3" providerId="ADAL" clId="{0C0E8FD1-29E0-400D-814C-D09650119078}" dt="2025-06-23T10:48:11.772" v="87" actId="14100"/>
      <pc:docMkLst>
        <pc:docMk/>
      </pc:docMkLst>
      <pc:sldChg chg="add modTransition">
        <pc:chgData name="Sales Manager" userId="53695390-16d5-4eca-a98e-9b00525ba3b3" providerId="ADAL" clId="{0C0E8FD1-29E0-400D-814C-D09650119078}" dt="2025-06-16T14:09:17.259" v="65"/>
        <pc:sldMkLst>
          <pc:docMk/>
          <pc:sldMk cId="1306740276" sldId="2057"/>
        </pc:sldMkLst>
      </pc:sldChg>
      <pc:sldChg chg="ord">
        <pc:chgData name="Sales Manager" userId="53695390-16d5-4eca-a98e-9b00525ba3b3" providerId="ADAL" clId="{0C0E8FD1-29E0-400D-814C-D09650119078}" dt="2025-06-16T10:32:06.860" v="6"/>
        <pc:sldMkLst>
          <pc:docMk/>
          <pc:sldMk cId="1318981188" sldId="2167"/>
        </pc:sldMkLst>
      </pc:sldChg>
      <pc:sldChg chg="addSp modSp mod">
        <pc:chgData name="Sales Manager" userId="53695390-16d5-4eca-a98e-9b00525ba3b3" providerId="ADAL" clId="{0C0E8FD1-29E0-400D-814C-D09650119078}" dt="2025-06-16T10:38:17.282" v="64" actId="1076"/>
        <pc:sldMkLst>
          <pc:docMk/>
          <pc:sldMk cId="3386107466" sldId="2168"/>
        </pc:sldMkLst>
        <pc:spChg chg="mod">
          <ac:chgData name="Sales Manager" userId="53695390-16d5-4eca-a98e-9b00525ba3b3" providerId="ADAL" clId="{0C0E8FD1-29E0-400D-814C-D09650119078}" dt="2025-06-16T10:38:09.787" v="62" actId="1076"/>
          <ac:spMkLst>
            <pc:docMk/>
            <pc:sldMk cId="3386107466" sldId="2168"/>
            <ac:spMk id="8" creationId="{94A45E8B-EE2E-39AF-A06A-0768A4FC413A}"/>
          </ac:spMkLst>
        </pc:spChg>
        <pc:spChg chg="mod">
          <ac:chgData name="Sales Manager" userId="53695390-16d5-4eca-a98e-9b00525ba3b3" providerId="ADAL" clId="{0C0E8FD1-29E0-400D-814C-D09650119078}" dt="2025-06-16T10:37:45.837" v="60" actId="1076"/>
          <ac:spMkLst>
            <pc:docMk/>
            <pc:sldMk cId="3386107466" sldId="2168"/>
            <ac:spMk id="12" creationId="{BBBE6C3F-B31F-9116-6BDB-2509BF386B95}"/>
          </ac:spMkLst>
        </pc:spChg>
        <pc:graphicFrameChg chg="mod">
          <ac:chgData name="Sales Manager" userId="53695390-16d5-4eca-a98e-9b00525ba3b3" providerId="ADAL" clId="{0C0E8FD1-29E0-400D-814C-D09650119078}" dt="2025-06-16T10:38:06.752" v="61" actId="1076"/>
          <ac:graphicFrameMkLst>
            <pc:docMk/>
            <pc:sldMk cId="3386107466" sldId="2168"/>
            <ac:graphicFrameMk id="2" creationId="{D03F2EA6-0B7E-2287-18AC-1AFD967099B8}"/>
          </ac:graphicFrameMkLst>
        </pc:graphicFrameChg>
        <pc:picChg chg="add mod">
          <ac:chgData name="Sales Manager" userId="53695390-16d5-4eca-a98e-9b00525ba3b3" providerId="ADAL" clId="{0C0E8FD1-29E0-400D-814C-D09650119078}" dt="2025-06-16T10:38:17.282" v="64" actId="1076"/>
          <ac:picMkLst>
            <pc:docMk/>
            <pc:sldMk cId="3386107466" sldId="2168"/>
            <ac:picMk id="4" creationId="{F85DD6A5-0DAB-9942-D802-5296CB739A97}"/>
          </ac:picMkLst>
        </pc:picChg>
        <pc:picChg chg="mod">
          <ac:chgData name="Sales Manager" userId="53695390-16d5-4eca-a98e-9b00525ba3b3" providerId="ADAL" clId="{0C0E8FD1-29E0-400D-814C-D09650119078}" dt="2025-06-16T10:37:40.523" v="59" actId="1076"/>
          <ac:picMkLst>
            <pc:docMk/>
            <pc:sldMk cId="3386107466" sldId="2168"/>
            <ac:picMk id="5" creationId="{E24CC3A7-0DBF-35D6-0D54-F78F2F3B8095}"/>
          </ac:picMkLst>
        </pc:picChg>
      </pc:sldChg>
      <pc:sldChg chg="addSp modSp add mod">
        <pc:chgData name="Sales Manager" userId="53695390-16d5-4eca-a98e-9b00525ba3b3" providerId="ADAL" clId="{0C0E8FD1-29E0-400D-814C-D09650119078}" dt="2025-06-16T10:33:02.928" v="13" actId="167"/>
        <pc:sldMkLst>
          <pc:docMk/>
          <pc:sldMk cId="1665846403" sldId="2292"/>
        </pc:sldMkLst>
        <pc:spChg chg="ord">
          <ac:chgData name="Sales Manager" userId="53695390-16d5-4eca-a98e-9b00525ba3b3" providerId="ADAL" clId="{0C0E8FD1-29E0-400D-814C-D09650119078}" dt="2025-06-16T10:33:02.928" v="13" actId="167"/>
          <ac:spMkLst>
            <pc:docMk/>
            <pc:sldMk cId="1665846403" sldId="2292"/>
            <ac:spMk id="3" creationId="{942164AD-DE2A-21C1-F62C-54FFE9C86A8C}"/>
          </ac:spMkLst>
        </pc:spChg>
        <pc:picChg chg="ord">
          <ac:chgData name="Sales Manager" userId="53695390-16d5-4eca-a98e-9b00525ba3b3" providerId="ADAL" clId="{0C0E8FD1-29E0-400D-814C-D09650119078}" dt="2025-06-16T10:32:56.926" v="11" actId="167"/>
          <ac:picMkLst>
            <pc:docMk/>
            <pc:sldMk cId="1665846403" sldId="2292"/>
            <ac:picMk id="2" creationId="{E911931A-AA66-C22D-8BB0-4E77BE124635}"/>
          </ac:picMkLst>
        </pc:picChg>
        <pc:picChg chg="ord">
          <ac:chgData name="Sales Manager" userId="53695390-16d5-4eca-a98e-9b00525ba3b3" providerId="ADAL" clId="{0C0E8FD1-29E0-400D-814C-D09650119078}" dt="2025-06-16T10:32:59.724" v="12" actId="167"/>
          <ac:picMkLst>
            <pc:docMk/>
            <pc:sldMk cId="1665846403" sldId="2292"/>
            <ac:picMk id="6" creationId="{983E8443-2697-D77F-4003-ED7DD9296389}"/>
          </ac:picMkLst>
        </pc:picChg>
        <pc:picChg chg="add mod ord">
          <ac:chgData name="Sales Manager" userId="53695390-16d5-4eca-a98e-9b00525ba3b3" providerId="ADAL" clId="{0C0E8FD1-29E0-400D-814C-D09650119078}" dt="2025-06-16T10:32:53.119" v="10" actId="167"/>
          <ac:picMkLst>
            <pc:docMk/>
            <pc:sldMk cId="1665846403" sldId="2292"/>
            <ac:picMk id="7" creationId="{213C5F04-062D-97D8-3393-C74835B894CC}"/>
          </ac:picMkLst>
        </pc:picChg>
      </pc:sldChg>
      <pc:sldChg chg="addSp modSp add mod">
        <pc:chgData name="Sales Manager" userId="53695390-16d5-4eca-a98e-9b00525ba3b3" providerId="ADAL" clId="{0C0E8FD1-29E0-400D-814C-D09650119078}" dt="2025-06-23T10:47:02.056" v="79" actId="20577"/>
        <pc:sldMkLst>
          <pc:docMk/>
          <pc:sldMk cId="3351315371" sldId="2313"/>
        </pc:sldMkLst>
        <pc:spChg chg="mod">
          <ac:chgData name="Sales Manager" userId="53695390-16d5-4eca-a98e-9b00525ba3b3" providerId="ADAL" clId="{0C0E8FD1-29E0-400D-814C-D09650119078}" dt="2025-06-23T10:47:02.056" v="79" actId="20577"/>
          <ac:spMkLst>
            <pc:docMk/>
            <pc:sldMk cId="3351315371" sldId="2313"/>
            <ac:spMk id="4" creationId="{4837FCEE-6D25-0241-D555-117FA692C494}"/>
          </ac:spMkLst>
        </pc:spChg>
        <pc:spChg chg="ord">
          <ac:chgData name="Sales Manager" userId="53695390-16d5-4eca-a98e-9b00525ba3b3" providerId="ADAL" clId="{0C0E8FD1-29E0-400D-814C-D09650119078}" dt="2025-06-16T10:36:36.441" v="58" actId="167"/>
          <ac:spMkLst>
            <pc:docMk/>
            <pc:sldMk cId="3351315371" sldId="2313"/>
            <ac:spMk id="5" creationId="{5D6422BD-2E54-8A54-97D7-22922127FBFF}"/>
          </ac:spMkLst>
        </pc:spChg>
        <pc:picChg chg="add mod ord">
          <ac:chgData name="Sales Manager" userId="53695390-16d5-4eca-a98e-9b00525ba3b3" providerId="ADAL" clId="{0C0E8FD1-29E0-400D-814C-D09650119078}" dt="2025-06-16T10:36:30.374" v="56" actId="167"/>
          <ac:picMkLst>
            <pc:docMk/>
            <pc:sldMk cId="3351315371" sldId="2313"/>
            <ac:picMk id="3" creationId="{C7F5E8EC-D86D-E4D2-3B72-0BD9D6547090}"/>
          </ac:picMkLst>
        </pc:picChg>
        <pc:picChg chg="ord">
          <ac:chgData name="Sales Manager" userId="53695390-16d5-4eca-a98e-9b00525ba3b3" providerId="ADAL" clId="{0C0E8FD1-29E0-400D-814C-D09650119078}" dt="2025-06-16T10:36:33.151" v="57" actId="167"/>
          <ac:picMkLst>
            <pc:docMk/>
            <pc:sldMk cId="3351315371" sldId="2313"/>
            <ac:picMk id="6" creationId="{AFC4F952-BFCB-D603-96BD-6D636C0A3E70}"/>
          </ac:picMkLst>
        </pc:picChg>
      </pc:sldChg>
      <pc:sldChg chg="addSp modSp add mod">
        <pc:chgData name="Sales Manager" userId="53695390-16d5-4eca-a98e-9b00525ba3b3" providerId="ADAL" clId="{0C0E8FD1-29E0-400D-814C-D09650119078}" dt="2025-06-16T10:35:41.353" v="43" actId="167"/>
        <pc:sldMkLst>
          <pc:docMk/>
          <pc:sldMk cId="1600941398" sldId="2314"/>
        </pc:sldMkLst>
        <pc:spChg chg="ord">
          <ac:chgData name="Sales Manager" userId="53695390-16d5-4eca-a98e-9b00525ba3b3" providerId="ADAL" clId="{0C0E8FD1-29E0-400D-814C-D09650119078}" dt="2025-06-16T10:35:41.353" v="43" actId="167"/>
          <ac:spMkLst>
            <pc:docMk/>
            <pc:sldMk cId="1600941398" sldId="2314"/>
            <ac:spMk id="7" creationId="{8C4A105F-B78B-0D7E-5F90-EEB250B7CFB0}"/>
          </ac:spMkLst>
        </pc:spChg>
        <pc:picChg chg="add mod ord">
          <ac:chgData name="Sales Manager" userId="53695390-16d5-4eca-a98e-9b00525ba3b3" providerId="ADAL" clId="{0C0E8FD1-29E0-400D-814C-D09650119078}" dt="2025-06-16T10:35:33.490" v="41" actId="167"/>
          <ac:picMkLst>
            <pc:docMk/>
            <pc:sldMk cId="1600941398" sldId="2314"/>
            <ac:picMk id="3" creationId="{B0C7FB82-8225-FBBA-6C81-A4B10473B9D0}"/>
          </ac:picMkLst>
        </pc:picChg>
        <pc:picChg chg="ord">
          <ac:chgData name="Sales Manager" userId="53695390-16d5-4eca-a98e-9b00525ba3b3" providerId="ADAL" clId="{0C0E8FD1-29E0-400D-814C-D09650119078}" dt="2025-06-16T10:35:37.385" v="42" actId="167"/>
          <ac:picMkLst>
            <pc:docMk/>
            <pc:sldMk cId="1600941398" sldId="2314"/>
            <ac:picMk id="9" creationId="{32C84040-FC62-5205-BF3F-5EE9D4418877}"/>
          </ac:picMkLst>
        </pc:picChg>
      </pc:sldChg>
      <pc:sldChg chg="addSp modSp add mod">
        <pc:chgData name="Sales Manager" userId="53695390-16d5-4eca-a98e-9b00525ba3b3" providerId="ADAL" clId="{0C0E8FD1-29E0-400D-814C-D09650119078}" dt="2025-06-16T10:35:18.148" v="39" actId="27918"/>
        <pc:sldMkLst>
          <pc:docMk/>
          <pc:sldMk cId="2351034956" sldId="2315"/>
        </pc:sldMkLst>
        <pc:spChg chg="mod">
          <ac:chgData name="Sales Manager" userId="53695390-16d5-4eca-a98e-9b00525ba3b3" providerId="ADAL" clId="{0C0E8FD1-29E0-400D-814C-D09650119078}" dt="2025-06-16T10:35:00.952" v="36" actId="20577"/>
          <ac:spMkLst>
            <pc:docMk/>
            <pc:sldMk cId="2351034956" sldId="2315"/>
            <ac:spMk id="4" creationId="{A49B0D9F-0C9E-7D18-AEC2-0F9374CB5015}"/>
          </ac:spMkLst>
        </pc:spChg>
        <pc:spChg chg="ord">
          <ac:chgData name="Sales Manager" userId="53695390-16d5-4eca-a98e-9b00525ba3b3" providerId="ADAL" clId="{0C0E8FD1-29E0-400D-814C-D09650119078}" dt="2025-06-16T10:34:22.906" v="30" actId="167"/>
          <ac:spMkLst>
            <pc:docMk/>
            <pc:sldMk cId="2351034956" sldId="2315"/>
            <ac:spMk id="5" creationId="{19BAAEDD-4444-A5D3-A380-CC37761988B5}"/>
          </ac:spMkLst>
        </pc:spChg>
        <pc:picChg chg="add mod ord">
          <ac:chgData name="Sales Manager" userId="53695390-16d5-4eca-a98e-9b00525ba3b3" providerId="ADAL" clId="{0C0E8FD1-29E0-400D-814C-D09650119078}" dt="2025-06-16T10:34:13.446" v="28" actId="167"/>
          <ac:picMkLst>
            <pc:docMk/>
            <pc:sldMk cId="2351034956" sldId="2315"/>
            <ac:picMk id="3" creationId="{4AAB99EA-5818-5221-77DE-ABE8D41BF41A}"/>
          </ac:picMkLst>
        </pc:picChg>
        <pc:picChg chg="ord">
          <ac:chgData name="Sales Manager" userId="53695390-16d5-4eca-a98e-9b00525ba3b3" providerId="ADAL" clId="{0C0E8FD1-29E0-400D-814C-D09650119078}" dt="2025-06-16T10:34:18.702" v="29" actId="167"/>
          <ac:picMkLst>
            <pc:docMk/>
            <pc:sldMk cId="2351034956" sldId="2315"/>
            <ac:picMk id="6" creationId="{A0FEBA91-B0D4-8105-A570-99D18ABE81A6}"/>
          </ac:picMkLst>
        </pc:picChg>
      </pc:sldChg>
      <pc:sldChg chg="addSp delSp modSp add mod">
        <pc:chgData name="Sales Manager" userId="53695390-16d5-4eca-a98e-9b00525ba3b3" providerId="ADAL" clId="{0C0E8FD1-29E0-400D-814C-D09650119078}" dt="2025-06-16T10:34:00.270" v="26" actId="1076"/>
        <pc:sldMkLst>
          <pc:docMk/>
          <pc:sldMk cId="2092548815" sldId="2316"/>
        </pc:sldMkLst>
        <pc:spChg chg="ord">
          <ac:chgData name="Sales Manager" userId="53695390-16d5-4eca-a98e-9b00525ba3b3" providerId="ADAL" clId="{0C0E8FD1-29E0-400D-814C-D09650119078}" dt="2025-06-16T10:33:22.572" v="17" actId="167"/>
          <ac:spMkLst>
            <pc:docMk/>
            <pc:sldMk cId="2092548815" sldId="2316"/>
            <ac:spMk id="2" creationId="{626B208C-279E-5B8F-64FC-90D8C409AC54}"/>
          </ac:spMkLst>
        </pc:spChg>
        <pc:picChg chg="ord">
          <ac:chgData name="Sales Manager" userId="53695390-16d5-4eca-a98e-9b00525ba3b3" providerId="ADAL" clId="{0C0E8FD1-29E0-400D-814C-D09650119078}" dt="2025-06-16T10:33:19.313" v="16" actId="167"/>
          <ac:picMkLst>
            <pc:docMk/>
            <pc:sldMk cId="2092548815" sldId="2316"/>
            <ac:picMk id="3" creationId="{3EC1079E-FC93-8C51-290A-46BFCBCAD2DF}"/>
          </ac:picMkLst>
        </pc:picChg>
        <pc:picChg chg="add mod ord">
          <ac:chgData name="Sales Manager" userId="53695390-16d5-4eca-a98e-9b00525ba3b3" providerId="ADAL" clId="{0C0E8FD1-29E0-400D-814C-D09650119078}" dt="2025-06-16T10:33:16.963" v="15" actId="167"/>
          <ac:picMkLst>
            <pc:docMk/>
            <pc:sldMk cId="2092548815" sldId="2316"/>
            <ac:picMk id="4" creationId="{DF576096-FF27-BB1C-AA38-FCFF2BA9D167}"/>
          </ac:picMkLst>
        </pc:picChg>
        <pc:picChg chg="add mod">
          <ac:chgData name="Sales Manager" userId="53695390-16d5-4eca-a98e-9b00525ba3b3" providerId="ADAL" clId="{0C0E8FD1-29E0-400D-814C-D09650119078}" dt="2025-06-16T10:34:00.270" v="26" actId="1076"/>
          <ac:picMkLst>
            <pc:docMk/>
            <pc:sldMk cId="2092548815" sldId="2316"/>
            <ac:picMk id="7" creationId="{0F50D8D8-6E1C-3D1D-3E0D-EA45610269D9}"/>
          </ac:picMkLst>
        </pc:picChg>
      </pc:sldChg>
      <pc:sldChg chg="addSp modSp new mod">
        <pc:chgData name="Sales Manager" userId="53695390-16d5-4eca-a98e-9b00525ba3b3" providerId="ADAL" clId="{0C0E8FD1-29E0-400D-814C-D09650119078}" dt="2025-06-23T10:37:57.146" v="73" actId="14100"/>
        <pc:sldMkLst>
          <pc:docMk/>
          <pc:sldMk cId="271994263" sldId="2317"/>
        </pc:sldMkLst>
        <pc:picChg chg="add mod">
          <ac:chgData name="Sales Manager" userId="53695390-16d5-4eca-a98e-9b00525ba3b3" providerId="ADAL" clId="{0C0E8FD1-29E0-400D-814C-D09650119078}" dt="2025-06-23T10:37:57.146" v="73" actId="14100"/>
          <ac:picMkLst>
            <pc:docMk/>
            <pc:sldMk cId="271994263" sldId="2317"/>
            <ac:picMk id="3" creationId="{A262B5F6-5EC3-5410-B611-EB90CD83E461}"/>
          </ac:picMkLst>
        </pc:picChg>
      </pc:sldChg>
      <pc:sldChg chg="addSp modSp new mod">
        <pc:chgData name="Sales Manager" userId="53695390-16d5-4eca-a98e-9b00525ba3b3" providerId="ADAL" clId="{0C0E8FD1-29E0-400D-814C-D09650119078}" dt="2025-06-23T10:48:11.772" v="87" actId="14100"/>
        <pc:sldMkLst>
          <pc:docMk/>
          <pc:sldMk cId="2682472578" sldId="2318"/>
        </pc:sldMkLst>
        <pc:picChg chg="add mod">
          <ac:chgData name="Sales Manager" userId="53695390-16d5-4eca-a98e-9b00525ba3b3" providerId="ADAL" clId="{0C0E8FD1-29E0-400D-814C-D09650119078}" dt="2025-06-23T10:48:11.772" v="87" actId="14100"/>
          <ac:picMkLst>
            <pc:docMk/>
            <pc:sldMk cId="2682472578" sldId="2318"/>
            <ac:picMk id="3" creationId="{FCD6D383-DF17-F828-A739-798B02311CA5}"/>
          </ac:picMkLst>
        </pc:picChg>
      </pc:sldChg>
    </pc:docChg>
  </pc:docChgLst>
  <pc:docChgLst>
    <pc:chgData name="Sales Manager" userId="53695390-16d5-4eca-a98e-9b00525ba3b3" providerId="ADAL" clId="{BA2BE553-C3C9-43AA-9A30-B10FC942C327}"/>
    <pc:docChg chg="undo custSel addSld delSld modSld">
      <pc:chgData name="Sales Manager" userId="53695390-16d5-4eca-a98e-9b00525ba3b3" providerId="ADAL" clId="{BA2BE553-C3C9-43AA-9A30-B10FC942C327}" dt="2025-02-06T12:59:12.980" v="1182" actId="47"/>
      <pc:docMkLst>
        <pc:docMk/>
      </pc:docMkLst>
      <pc:sldChg chg="addSp delSp modSp mod">
        <pc:chgData name="Sales Manager" userId="53695390-16d5-4eca-a98e-9b00525ba3b3" providerId="ADAL" clId="{BA2BE553-C3C9-43AA-9A30-B10FC942C327}" dt="2025-02-04T13:40:09.580" v="1002" actId="207"/>
        <pc:sldMkLst>
          <pc:docMk/>
          <pc:sldMk cId="2109989557" sldId="2080"/>
        </pc:sldMkLst>
      </pc:sldChg>
      <pc:sldChg chg="addSp modSp mod">
        <pc:chgData name="Sales Manager" userId="53695390-16d5-4eca-a98e-9b00525ba3b3" providerId="ADAL" clId="{BA2BE553-C3C9-43AA-9A30-B10FC942C327}" dt="2025-02-04T13:38:59.562" v="912"/>
        <pc:sldMkLst>
          <pc:docMk/>
          <pc:sldMk cId="700491907" sldId="2127"/>
        </pc:sldMkLst>
      </pc:sldChg>
      <pc:sldChg chg="addSp delSp modSp mod">
        <pc:chgData name="Sales Manager" userId="53695390-16d5-4eca-a98e-9b00525ba3b3" providerId="ADAL" clId="{BA2BE553-C3C9-43AA-9A30-B10FC942C327}" dt="2025-02-06T11:45:41.125" v="1032" actId="20577"/>
        <pc:sldMkLst>
          <pc:docMk/>
          <pc:sldMk cId="116413159" sldId="2143"/>
        </pc:sldMkLst>
      </pc:sldChg>
      <pc:sldChg chg="addSp delSp modSp mod">
        <pc:chgData name="Sales Manager" userId="53695390-16d5-4eca-a98e-9b00525ba3b3" providerId="ADAL" clId="{BA2BE553-C3C9-43AA-9A30-B10FC942C327}" dt="2025-02-06T11:46:53.691" v="1153" actId="1036"/>
        <pc:sldMkLst>
          <pc:docMk/>
          <pc:sldMk cId="378026009" sldId="2145"/>
        </pc:sldMkLst>
      </pc:sldChg>
      <pc:sldChg chg="addSp modSp mod">
        <pc:chgData name="Sales Manager" userId="53695390-16d5-4eca-a98e-9b00525ba3b3" providerId="ADAL" clId="{BA2BE553-C3C9-43AA-9A30-B10FC942C327}" dt="2025-02-04T13:37:57.211" v="802"/>
        <pc:sldMkLst>
          <pc:docMk/>
          <pc:sldMk cId="2699664348" sldId="2158"/>
        </pc:sldMkLst>
      </pc:sldChg>
      <pc:sldChg chg="addSp delSp modSp mod">
        <pc:chgData name="Sales Manager" userId="53695390-16d5-4eca-a98e-9b00525ba3b3" providerId="ADAL" clId="{BA2BE553-C3C9-43AA-9A30-B10FC942C327}" dt="2025-02-04T13:36:45.814" v="703" actId="207"/>
        <pc:sldMkLst>
          <pc:docMk/>
          <pc:sldMk cId="4268249093" sldId="2159"/>
        </pc:sldMkLst>
      </pc:sldChg>
      <pc:sldChg chg="addSp modSp mod">
        <pc:chgData name="Sales Manager" userId="53695390-16d5-4eca-a98e-9b00525ba3b3" providerId="ADAL" clId="{BA2BE553-C3C9-43AA-9A30-B10FC942C327}" dt="2025-02-04T13:38:41.259" v="871" actId="1036"/>
        <pc:sldMkLst>
          <pc:docMk/>
          <pc:sldMk cId="1227637553" sldId="2160"/>
        </pc:sldMkLst>
      </pc:sldChg>
      <pc:sldChg chg="addSp modSp del mod">
        <pc:chgData name="Sales Manager" userId="53695390-16d5-4eca-a98e-9b00525ba3b3" providerId="ADAL" clId="{BA2BE553-C3C9-43AA-9A30-B10FC942C327}" dt="2025-02-06T12:59:12.980" v="1182" actId="47"/>
        <pc:sldMkLst>
          <pc:docMk/>
          <pc:sldMk cId="892259809" sldId="2161"/>
        </pc:sldMkLst>
      </pc:sldChg>
      <pc:sldChg chg="addSp modSp mod">
        <pc:chgData name="Sales Manager" userId="53695390-16d5-4eca-a98e-9b00525ba3b3" providerId="ADAL" clId="{BA2BE553-C3C9-43AA-9A30-B10FC942C327}" dt="2025-02-06T11:47:15.914" v="1154"/>
        <pc:sldMkLst>
          <pc:docMk/>
          <pc:sldMk cId="2753372499" sldId="2162"/>
        </pc:sldMkLst>
      </pc:sldChg>
      <pc:sldChg chg="addSp modSp add mod">
        <pc:chgData name="Sales Manager" userId="53695390-16d5-4eca-a98e-9b00525ba3b3" providerId="ADAL" clId="{BA2BE553-C3C9-43AA-9A30-B10FC942C327}" dt="2025-02-06T12:59:09.958" v="1181" actId="1035"/>
        <pc:sldMkLst>
          <pc:docMk/>
          <pc:sldMk cId="1966914110" sldId="2163"/>
        </pc:sldMkLst>
      </pc:sldChg>
    </pc:docChg>
  </pc:docChgLst>
  <pc:docChgLst>
    <pc:chgData name="Sales Manager" userId="53695390-16d5-4eca-a98e-9b00525ba3b3" providerId="ADAL" clId="{8D83D712-EE6A-487B-AF34-D8DE83B5472A}"/>
    <pc:docChg chg="modSld">
      <pc:chgData name="Sales Manager" userId="53695390-16d5-4eca-a98e-9b00525ba3b3" providerId="ADAL" clId="{8D83D712-EE6A-487B-AF34-D8DE83B5472A}" dt="2025-02-06T15:21:07.723" v="133" actId="20577"/>
      <pc:docMkLst>
        <pc:docMk/>
      </pc:docMkLst>
    </pc:docChg>
  </pc:docChgLst>
  <pc:docChgLst>
    <pc:chgData name="Sales Manager" userId="53695390-16d5-4eca-a98e-9b00525ba3b3" providerId="ADAL" clId="{D435768A-0C06-45DB-83DA-65DECDEE17CC}"/>
    <pc:docChg chg="undo custSel modSld">
      <pc:chgData name="Sales Manager" userId="53695390-16d5-4eca-a98e-9b00525ba3b3" providerId="ADAL" clId="{D435768A-0C06-45DB-83DA-65DECDEE17CC}" dt="2025-02-06T17:31:37.161" v="543" actId="1440"/>
      <pc:docMkLst>
        <pc:docMk/>
      </pc:docMkLst>
      <pc:sldChg chg="modSp mod">
        <pc:chgData name="Sales Manager" userId="53695390-16d5-4eca-a98e-9b00525ba3b3" providerId="ADAL" clId="{D435768A-0C06-45DB-83DA-65DECDEE17CC}" dt="2025-02-06T17:17:48.844" v="505" actId="1037"/>
        <pc:sldMkLst>
          <pc:docMk/>
          <pc:sldMk cId="2109989557" sldId="2080"/>
        </pc:sldMkLst>
      </pc:sldChg>
      <pc:sldChg chg="modSp mod">
        <pc:chgData name="Sales Manager" userId="53695390-16d5-4eca-a98e-9b00525ba3b3" providerId="ADAL" clId="{D435768A-0C06-45DB-83DA-65DECDEE17CC}" dt="2025-02-06T17:09:08.748" v="253" actId="20577"/>
        <pc:sldMkLst>
          <pc:docMk/>
          <pc:sldMk cId="378026009" sldId="2145"/>
        </pc:sldMkLst>
      </pc:sldChg>
      <pc:sldChg chg="modSp mod">
        <pc:chgData name="Sales Manager" userId="53695390-16d5-4eca-a98e-9b00525ba3b3" providerId="ADAL" clId="{D435768A-0C06-45DB-83DA-65DECDEE17CC}" dt="2025-02-06T16:51:28.827" v="35" actId="20577"/>
        <pc:sldMkLst>
          <pc:docMk/>
          <pc:sldMk cId="2699664348" sldId="2158"/>
        </pc:sldMkLst>
      </pc:sldChg>
      <pc:sldChg chg="modSp mod">
        <pc:chgData name="Sales Manager" userId="53695390-16d5-4eca-a98e-9b00525ba3b3" providerId="ADAL" clId="{D435768A-0C06-45DB-83DA-65DECDEE17CC}" dt="2025-02-06T16:50:40.021" v="13" actId="20577"/>
        <pc:sldMkLst>
          <pc:docMk/>
          <pc:sldMk cId="4268249093" sldId="2159"/>
        </pc:sldMkLst>
      </pc:sldChg>
      <pc:sldChg chg="addSp delSp modSp mod">
        <pc:chgData name="Sales Manager" userId="53695390-16d5-4eca-a98e-9b00525ba3b3" providerId="ADAL" clId="{D435768A-0C06-45DB-83DA-65DECDEE17CC}" dt="2025-02-06T17:31:37.161" v="543" actId="1440"/>
        <pc:sldMkLst>
          <pc:docMk/>
          <pc:sldMk cId="1227637553" sldId="2160"/>
        </pc:sldMkLst>
      </pc:sldChg>
    </pc:docChg>
  </pc:docChgLst>
  <pc:docChgLst>
    <pc:chgData name="Sales Manager" userId="53695390-16d5-4eca-a98e-9b00525ba3b3" providerId="ADAL" clId="{68BFBBF4-3569-48B8-AF74-0C84C7553234}"/>
    <pc:docChg chg="modSld">
      <pc:chgData name="Sales Manager" userId="53695390-16d5-4eca-a98e-9b00525ba3b3" providerId="ADAL" clId="{68BFBBF4-3569-48B8-AF74-0C84C7553234}" dt="2025-02-06T14:25:15.061" v="179" actId="20577"/>
      <pc:docMkLst>
        <pc:docMk/>
      </pc:docMkLst>
    </pc:docChg>
  </pc:docChgLst>
  <pc:docChgLst>
    <pc:chgData name="Hussin Abdulkader" userId="6bdd49d4-2d12-4806-b5f0-254679053907" providerId="ADAL" clId="{3362B99A-2454-4F44-8368-9D6ED9D9240F}"/>
    <pc:docChg chg="modSld">
      <pc:chgData name="Hussin Abdulkader" userId="6bdd49d4-2d12-4806-b5f0-254679053907" providerId="ADAL" clId="{3362B99A-2454-4F44-8368-9D6ED9D9240F}" dt="2025-06-23T14:45:32.607" v="9" actId="20577"/>
      <pc:docMkLst>
        <pc:docMk/>
      </pc:docMkLst>
      <pc:sldChg chg="modSp mod">
        <pc:chgData name="Hussin Abdulkader" userId="6bdd49d4-2d12-4806-b5f0-254679053907" providerId="ADAL" clId="{3362B99A-2454-4F44-8368-9D6ED9D9240F}" dt="2025-06-23T14:45:32.607" v="9" actId="20577"/>
        <pc:sldMkLst>
          <pc:docMk/>
          <pc:sldMk cId="4101468958" sldId="2164"/>
        </pc:sldMkLst>
        <pc:spChg chg="mod">
          <ac:chgData name="Hussin Abdulkader" userId="6bdd49d4-2d12-4806-b5f0-254679053907" providerId="ADAL" clId="{3362B99A-2454-4F44-8368-9D6ED9D9240F}" dt="2025-06-23T14:45:32.607" v="9" actId="20577"/>
          <ac:spMkLst>
            <pc:docMk/>
            <pc:sldMk cId="4101468958" sldId="2164"/>
            <ac:spMk id="9" creationId="{4E6E177E-F843-4EF4-E416-2CCE5C3F8DAA}"/>
          </ac:spMkLst>
        </pc:spChg>
      </pc:sldChg>
      <pc:sldChg chg="modSp mod">
        <pc:chgData name="Hussin Abdulkader" userId="6bdd49d4-2d12-4806-b5f0-254679053907" providerId="ADAL" clId="{3362B99A-2454-4F44-8368-9D6ED9D9240F}" dt="2025-06-23T14:45:06.211" v="1" actId="1076"/>
        <pc:sldMkLst>
          <pc:docMk/>
          <pc:sldMk cId="3351315371" sldId="2313"/>
        </pc:sldMkLst>
        <pc:spChg chg="mod">
          <ac:chgData name="Hussin Abdulkader" userId="6bdd49d4-2d12-4806-b5f0-254679053907" providerId="ADAL" clId="{3362B99A-2454-4F44-8368-9D6ED9D9240F}" dt="2025-06-23T14:45:05.446" v="0" actId="113"/>
          <ac:spMkLst>
            <pc:docMk/>
            <pc:sldMk cId="3351315371" sldId="2313"/>
            <ac:spMk id="4" creationId="{4837FCEE-6D25-0241-D555-117FA692C494}"/>
          </ac:spMkLst>
        </pc:spChg>
        <pc:picChg chg="mod">
          <ac:chgData name="Hussin Abdulkader" userId="6bdd49d4-2d12-4806-b5f0-254679053907" providerId="ADAL" clId="{3362B99A-2454-4F44-8368-9D6ED9D9240F}" dt="2025-06-23T14:45:06.211" v="1" actId="1076"/>
          <ac:picMkLst>
            <pc:docMk/>
            <pc:sldMk cId="3351315371" sldId="2313"/>
            <ac:picMk id="3" creationId="{C7F5E8EC-D86D-E4D2-3B72-0BD9D6547090}"/>
          </ac:picMkLst>
        </pc:picChg>
      </pc:sldChg>
    </pc:docChg>
  </pc:docChgLst>
  <pc:docChgLst>
    <pc:chgData name="Sales Manager" userId="53695390-16d5-4eca-a98e-9b00525ba3b3" providerId="ADAL" clId="{B1B0BE95-61C7-4D22-A0AE-2B702FFB07DC}"/>
    <pc:docChg chg="undo custSel addSld delSld modSld sldOrd">
      <pc:chgData name="Sales Manager" userId="53695390-16d5-4eca-a98e-9b00525ba3b3" providerId="ADAL" clId="{B1B0BE95-61C7-4D22-A0AE-2B702FFB07DC}" dt="2025-01-29T11:15:51.997" v="4695" actId="20577"/>
      <pc:docMkLst>
        <pc:docMk/>
      </pc:docMkLst>
      <pc:sldChg chg="delSp modSp del mod">
        <pc:chgData name="Sales Manager" userId="53695390-16d5-4eca-a98e-9b00525ba3b3" providerId="ADAL" clId="{B1B0BE95-61C7-4D22-A0AE-2B702FFB07DC}" dt="2025-01-28T13:35:55.836" v="590" actId="47"/>
        <pc:sldMkLst>
          <pc:docMk/>
          <pc:sldMk cId="4075965823" sldId="261"/>
        </pc:sldMkLst>
      </pc:sldChg>
      <pc:sldChg chg="del">
        <pc:chgData name="Sales Manager" userId="53695390-16d5-4eca-a98e-9b00525ba3b3" providerId="ADAL" clId="{B1B0BE95-61C7-4D22-A0AE-2B702FFB07DC}" dt="2025-01-28T14:50:38.855" v="2315" actId="47"/>
        <pc:sldMkLst>
          <pc:docMk/>
          <pc:sldMk cId="3030519108" sldId="2115"/>
        </pc:sldMkLst>
      </pc:sldChg>
      <pc:sldChg chg="delSp modSp del mod">
        <pc:chgData name="Sales Manager" userId="53695390-16d5-4eca-a98e-9b00525ba3b3" providerId="ADAL" clId="{B1B0BE95-61C7-4D22-A0AE-2B702FFB07DC}" dt="2025-01-28T14:50:36.786" v="2314" actId="47"/>
        <pc:sldMkLst>
          <pc:docMk/>
          <pc:sldMk cId="3628438397" sldId="2132"/>
        </pc:sldMkLst>
      </pc:sldChg>
      <pc:sldChg chg="del">
        <pc:chgData name="Sales Manager" userId="53695390-16d5-4eca-a98e-9b00525ba3b3" providerId="ADAL" clId="{B1B0BE95-61C7-4D22-A0AE-2B702FFB07DC}" dt="2025-01-28T14:40:39.496" v="2210" actId="47"/>
        <pc:sldMkLst>
          <pc:docMk/>
          <pc:sldMk cId="67696962" sldId="2137"/>
        </pc:sldMkLst>
      </pc:sldChg>
      <pc:sldChg chg="addSp delSp modSp add mod">
        <pc:chgData name="Sales Manager" userId="53695390-16d5-4eca-a98e-9b00525ba3b3" providerId="ADAL" clId="{B1B0BE95-61C7-4D22-A0AE-2B702FFB07DC}" dt="2025-01-29T10:46:46.930" v="2920" actId="20577"/>
        <pc:sldMkLst>
          <pc:docMk/>
          <pc:sldMk cId="885538804" sldId="2138"/>
        </pc:sldMkLst>
      </pc:sldChg>
      <pc:sldChg chg="addSp delSp modSp add mod">
        <pc:chgData name="Sales Manager" userId="53695390-16d5-4eca-a98e-9b00525ba3b3" providerId="ADAL" clId="{B1B0BE95-61C7-4D22-A0AE-2B702FFB07DC}" dt="2025-01-28T14:15:22.905" v="1387" actId="1037"/>
        <pc:sldMkLst>
          <pc:docMk/>
          <pc:sldMk cId="4294194846" sldId="2139"/>
        </pc:sldMkLst>
      </pc:sldChg>
      <pc:sldChg chg="addSp delSp modSp add mod">
        <pc:chgData name="Sales Manager" userId="53695390-16d5-4eca-a98e-9b00525ba3b3" providerId="ADAL" clId="{B1B0BE95-61C7-4D22-A0AE-2B702FFB07DC}" dt="2025-01-28T14:50:23.459" v="2313" actId="207"/>
        <pc:sldMkLst>
          <pc:docMk/>
          <pc:sldMk cId="3284201426" sldId="2140"/>
        </pc:sldMkLst>
      </pc:sldChg>
      <pc:sldChg chg="addSp delSp modSp add mod modClrScheme chgLayout">
        <pc:chgData name="Sales Manager" userId="53695390-16d5-4eca-a98e-9b00525ba3b3" providerId="ADAL" clId="{B1B0BE95-61C7-4D22-A0AE-2B702FFB07DC}" dt="2025-01-29T11:15:51.997" v="4695" actId="20577"/>
        <pc:sldMkLst>
          <pc:docMk/>
          <pc:sldMk cId="3314990272" sldId="2141"/>
        </pc:sldMkLst>
      </pc:sldChg>
    </pc:docChg>
  </pc:docChgLst>
  <pc:docChgLst>
    <pc:chgData name="Sales Manager" userId="53695390-16d5-4eca-a98e-9b00525ba3b3" providerId="ADAL" clId="{3323D66C-21DF-4AA4-A4AA-1E83F3D993A0}"/>
    <pc:docChg chg="undo custSel modSld">
      <pc:chgData name="Sales Manager" userId="53695390-16d5-4eca-a98e-9b00525ba3b3" providerId="ADAL" clId="{3323D66C-21DF-4AA4-A4AA-1E83F3D993A0}" dt="2025-02-06T16:36:26.784" v="385" actId="20577"/>
      <pc:docMkLst>
        <pc:docMk/>
      </pc:docMkLst>
      <pc:sldChg chg="modSp mod">
        <pc:chgData name="Sales Manager" userId="53695390-16d5-4eca-a98e-9b00525ba3b3" providerId="ADAL" clId="{3323D66C-21DF-4AA4-A4AA-1E83F3D993A0}" dt="2025-02-06T16:36:26.784" v="385" actId="20577"/>
        <pc:sldMkLst>
          <pc:docMk/>
          <pc:sldMk cId="700491907" sldId="2127"/>
        </pc:sldMkLst>
      </pc:sldChg>
      <pc:sldChg chg="addSp delSp modSp mod">
        <pc:chgData name="Sales Manager" userId="53695390-16d5-4eca-a98e-9b00525ba3b3" providerId="ADAL" clId="{3323D66C-21DF-4AA4-A4AA-1E83F3D993A0}" dt="2025-02-06T16:32:06.543" v="154" actId="20577"/>
        <pc:sldMkLst>
          <pc:docMk/>
          <pc:sldMk cId="2699664348" sldId="2158"/>
        </pc:sldMkLst>
      </pc:sldChg>
      <pc:sldChg chg="delSp modSp mod">
        <pc:chgData name="Sales Manager" userId="53695390-16d5-4eca-a98e-9b00525ba3b3" providerId="ADAL" clId="{3323D66C-21DF-4AA4-A4AA-1E83F3D993A0}" dt="2025-02-06T16:33:00.660" v="193" actId="1038"/>
        <pc:sldMkLst>
          <pc:docMk/>
          <pc:sldMk cId="4268249093" sldId="2159"/>
        </pc:sldMkLst>
      </pc:sldChg>
      <pc:sldChg chg="delSp mod">
        <pc:chgData name="Sales Manager" userId="53695390-16d5-4eca-a98e-9b00525ba3b3" providerId="ADAL" clId="{3323D66C-21DF-4AA4-A4AA-1E83F3D993A0}" dt="2025-02-06T16:26:38.336" v="35" actId="478"/>
        <pc:sldMkLst>
          <pc:docMk/>
          <pc:sldMk cId="1227637553" sldId="2160"/>
        </pc:sldMkLst>
      </pc:sldChg>
      <pc:sldChg chg="modSp mod">
        <pc:chgData name="Sales Manager" userId="53695390-16d5-4eca-a98e-9b00525ba3b3" providerId="ADAL" clId="{3323D66C-21DF-4AA4-A4AA-1E83F3D993A0}" dt="2025-02-06T16:27:22.081" v="79" actId="6549"/>
        <pc:sldMkLst>
          <pc:docMk/>
          <pc:sldMk cId="1966914110" sldId="2163"/>
        </pc:sldMkLst>
      </pc:sldChg>
    </pc:docChg>
  </pc:docChgLst>
  <pc:docChgLst>
    <pc:chgData name="Sales Manager" userId="53695390-16d5-4eca-a98e-9b00525ba3b3" providerId="ADAL" clId="{76681303-2207-40D4-A0B8-3DFE022723AC}"/>
    <pc:docChg chg="undo redo custSel addSld delSld modSld sldOrd modMainMaster">
      <pc:chgData name="Sales Manager" userId="53695390-16d5-4eca-a98e-9b00525ba3b3" providerId="ADAL" clId="{76681303-2207-40D4-A0B8-3DFE022723AC}" dt="2025-02-02T15:26:54.069" v="7832" actId="47"/>
      <pc:docMkLst>
        <pc:docMk/>
      </pc:docMkLst>
      <pc:sldChg chg="del">
        <pc:chgData name="Sales Manager" userId="53695390-16d5-4eca-a98e-9b00525ba3b3" providerId="ADAL" clId="{76681303-2207-40D4-A0B8-3DFE022723AC}" dt="2025-01-30T12:36:43.560" v="1852" actId="47"/>
        <pc:sldMkLst>
          <pc:docMk/>
          <pc:sldMk cId="2507545617" sldId="2060"/>
        </pc:sldMkLst>
      </pc:sldChg>
      <pc:sldChg chg="del">
        <pc:chgData name="Sales Manager" userId="53695390-16d5-4eca-a98e-9b00525ba3b3" providerId="ADAL" clId="{76681303-2207-40D4-A0B8-3DFE022723AC}" dt="2025-01-30T12:36:43.560" v="1852" actId="47"/>
        <pc:sldMkLst>
          <pc:docMk/>
          <pc:sldMk cId="2291488166" sldId="2063"/>
        </pc:sldMkLst>
      </pc:sldChg>
      <pc:sldChg chg="addSp delSp modSp mod">
        <pc:chgData name="Sales Manager" userId="53695390-16d5-4eca-a98e-9b00525ba3b3" providerId="ADAL" clId="{76681303-2207-40D4-A0B8-3DFE022723AC}" dt="2025-01-30T13:58:01.701" v="3585" actId="1037"/>
        <pc:sldMkLst>
          <pc:docMk/>
          <pc:sldMk cId="2109989557" sldId="2080"/>
        </pc:sldMkLst>
      </pc:sldChg>
      <pc:sldChg chg="del">
        <pc:chgData name="Sales Manager" userId="53695390-16d5-4eca-a98e-9b00525ba3b3" providerId="ADAL" clId="{76681303-2207-40D4-A0B8-3DFE022723AC}" dt="2025-01-30T12:36:43.560" v="1852" actId="47"/>
        <pc:sldMkLst>
          <pc:docMk/>
          <pc:sldMk cId="517638846" sldId="2128"/>
        </pc:sldMkLst>
      </pc:sldChg>
      <pc:sldChg chg="del">
        <pc:chgData name="Sales Manager" userId="53695390-16d5-4eca-a98e-9b00525ba3b3" providerId="ADAL" clId="{76681303-2207-40D4-A0B8-3DFE022723AC}" dt="2025-01-30T12:36:36.469" v="1850" actId="47"/>
        <pc:sldMkLst>
          <pc:docMk/>
          <pc:sldMk cId="3279697578" sldId="2130"/>
        </pc:sldMkLst>
      </pc:sldChg>
      <pc:sldChg chg="del">
        <pc:chgData name="Sales Manager" userId="53695390-16d5-4eca-a98e-9b00525ba3b3" providerId="ADAL" clId="{76681303-2207-40D4-A0B8-3DFE022723AC}" dt="2025-01-30T12:36:38.326" v="1851" actId="47"/>
        <pc:sldMkLst>
          <pc:docMk/>
          <pc:sldMk cId="3097480306" sldId="2131"/>
        </pc:sldMkLst>
      </pc:sldChg>
      <pc:sldChg chg="del">
        <pc:chgData name="Sales Manager" userId="53695390-16d5-4eca-a98e-9b00525ba3b3" providerId="ADAL" clId="{76681303-2207-40D4-A0B8-3DFE022723AC}" dt="2025-01-30T12:36:43.560" v="1852" actId="47"/>
        <pc:sldMkLst>
          <pc:docMk/>
          <pc:sldMk cId="3694510272" sldId="2135"/>
        </pc:sldMkLst>
      </pc:sldChg>
      <pc:sldChg chg="addSp delSp modSp del mod">
        <pc:chgData name="Sales Manager" userId="53695390-16d5-4eca-a98e-9b00525ba3b3" providerId="ADAL" clId="{76681303-2207-40D4-A0B8-3DFE022723AC}" dt="2025-01-30T10:42:49.433" v="172" actId="47"/>
        <pc:sldMkLst>
          <pc:docMk/>
          <pc:sldMk cId="885538804" sldId="2138"/>
        </pc:sldMkLst>
      </pc:sldChg>
      <pc:sldChg chg="addSp delSp modSp del mod">
        <pc:chgData name="Sales Manager" userId="53695390-16d5-4eca-a98e-9b00525ba3b3" providerId="ADAL" clId="{76681303-2207-40D4-A0B8-3DFE022723AC}" dt="2025-01-30T11:40:33.246" v="1681" actId="47"/>
        <pc:sldMkLst>
          <pc:docMk/>
          <pc:sldMk cId="4294194846" sldId="2139"/>
        </pc:sldMkLst>
      </pc:sldChg>
      <pc:sldChg chg="addSp delSp modSp del mod">
        <pc:chgData name="Sales Manager" userId="53695390-16d5-4eca-a98e-9b00525ba3b3" providerId="ADAL" clId="{76681303-2207-40D4-A0B8-3DFE022723AC}" dt="2025-01-30T13:46:51.949" v="3291" actId="47"/>
        <pc:sldMkLst>
          <pc:docMk/>
          <pc:sldMk cId="3284201426" sldId="2140"/>
        </pc:sldMkLst>
      </pc:sldChg>
      <pc:sldChg chg="modSp del mod">
        <pc:chgData name="Sales Manager" userId="53695390-16d5-4eca-a98e-9b00525ba3b3" providerId="ADAL" clId="{76681303-2207-40D4-A0B8-3DFE022723AC}" dt="2025-01-30T13:56:40.626" v="3523" actId="47"/>
        <pc:sldMkLst>
          <pc:docMk/>
          <pc:sldMk cId="3314990272" sldId="2141"/>
        </pc:sldMkLst>
      </pc:sldChg>
      <pc:sldChg chg="modSp del mod">
        <pc:chgData name="Sales Manager" userId="53695390-16d5-4eca-a98e-9b00525ba3b3" providerId="ADAL" clId="{76681303-2207-40D4-A0B8-3DFE022723AC}" dt="2025-01-30T10:38:16.581" v="148" actId="47"/>
        <pc:sldMkLst>
          <pc:docMk/>
          <pc:sldMk cId="3516487371" sldId="2142"/>
        </pc:sldMkLst>
      </pc:sldChg>
      <pc:sldChg chg="addSp delSp modSp mod ord">
        <pc:chgData name="Sales Manager" userId="53695390-16d5-4eca-a98e-9b00525ba3b3" providerId="ADAL" clId="{76681303-2207-40D4-A0B8-3DFE022723AC}" dt="2025-02-02T14:35:25.230" v="6260" actId="14100"/>
        <pc:sldMkLst>
          <pc:docMk/>
          <pc:sldMk cId="116413159" sldId="2143"/>
        </pc:sldMkLst>
      </pc:sldChg>
      <pc:sldChg chg="addSp delSp modSp add del mod">
        <pc:chgData name="Sales Manager" userId="53695390-16d5-4eca-a98e-9b00525ba3b3" providerId="ADAL" clId="{76681303-2207-40D4-A0B8-3DFE022723AC}" dt="2025-01-30T10:37:20.341" v="145" actId="47"/>
        <pc:sldMkLst>
          <pc:docMk/>
          <pc:sldMk cId="2317136537" sldId="2144"/>
        </pc:sldMkLst>
      </pc:sldChg>
      <pc:sldChg chg="addSp delSp modSp new mod setBg">
        <pc:chgData name="Sales Manager" userId="53695390-16d5-4eca-a98e-9b00525ba3b3" providerId="ADAL" clId="{76681303-2207-40D4-A0B8-3DFE022723AC}" dt="2025-02-02T14:34:48.878" v="6249" actId="14100"/>
        <pc:sldMkLst>
          <pc:docMk/>
          <pc:sldMk cId="378026009" sldId="2145"/>
        </pc:sldMkLst>
      </pc:sldChg>
      <pc:sldChg chg="addSp delSp modSp new del mod">
        <pc:chgData name="Sales Manager" userId="53695390-16d5-4eca-a98e-9b00525ba3b3" providerId="ADAL" clId="{76681303-2207-40D4-A0B8-3DFE022723AC}" dt="2025-01-30T12:25:09.688" v="1818" actId="47"/>
        <pc:sldMkLst>
          <pc:docMk/>
          <pc:sldMk cId="2247227377" sldId="2146"/>
        </pc:sldMkLst>
      </pc:sldChg>
      <pc:sldChg chg="addSp delSp modSp new del mod">
        <pc:chgData name="Sales Manager" userId="53695390-16d5-4eca-a98e-9b00525ba3b3" providerId="ADAL" clId="{76681303-2207-40D4-A0B8-3DFE022723AC}" dt="2025-01-30T13:24:41.156" v="2539" actId="47"/>
        <pc:sldMkLst>
          <pc:docMk/>
          <pc:sldMk cId="1797635167" sldId="2147"/>
        </pc:sldMkLst>
      </pc:sldChg>
      <pc:sldChg chg="new del">
        <pc:chgData name="Sales Manager" userId="53695390-16d5-4eca-a98e-9b00525ba3b3" providerId="ADAL" clId="{76681303-2207-40D4-A0B8-3DFE022723AC}" dt="2025-01-30T12:23:15.324" v="1765" actId="680"/>
        <pc:sldMkLst>
          <pc:docMk/>
          <pc:sldMk cId="2792016947" sldId="2148"/>
        </pc:sldMkLst>
      </pc:sldChg>
      <pc:sldChg chg="addSp modSp new del mod ord">
        <pc:chgData name="Sales Manager" userId="53695390-16d5-4eca-a98e-9b00525ba3b3" providerId="ADAL" clId="{76681303-2207-40D4-A0B8-3DFE022723AC}" dt="2025-02-02T14:23:29.279" v="6105" actId="47"/>
        <pc:sldMkLst>
          <pc:docMk/>
          <pc:sldMk cId="2858908581" sldId="2148"/>
        </pc:sldMkLst>
      </pc:sldChg>
      <pc:sldChg chg="addSp delSp modSp new del mod">
        <pc:chgData name="Sales Manager" userId="53695390-16d5-4eca-a98e-9b00525ba3b3" providerId="ADAL" clId="{76681303-2207-40D4-A0B8-3DFE022723AC}" dt="2025-01-30T13:28:21.283" v="2604" actId="47"/>
        <pc:sldMkLst>
          <pc:docMk/>
          <pc:sldMk cId="899991640" sldId="2149"/>
        </pc:sldMkLst>
      </pc:sldChg>
      <pc:sldChg chg="addSp modSp new del mod">
        <pc:chgData name="Sales Manager" userId="53695390-16d5-4eca-a98e-9b00525ba3b3" providerId="ADAL" clId="{76681303-2207-40D4-A0B8-3DFE022723AC}" dt="2025-01-30T13:33:10.408" v="2800" actId="47"/>
        <pc:sldMkLst>
          <pc:docMk/>
          <pc:sldMk cId="1459447153" sldId="2150"/>
        </pc:sldMkLst>
      </pc:sldChg>
      <pc:sldChg chg="addSp delSp modSp new del mod ord setBg">
        <pc:chgData name="Sales Manager" userId="53695390-16d5-4eca-a98e-9b00525ba3b3" providerId="ADAL" clId="{76681303-2207-40D4-A0B8-3DFE022723AC}" dt="2025-01-30T13:24:33.787" v="2538" actId="47"/>
        <pc:sldMkLst>
          <pc:docMk/>
          <pc:sldMk cId="1355400549" sldId="2151"/>
        </pc:sldMkLst>
      </pc:sldChg>
      <pc:sldChg chg="addSp delSp modSp new del mod">
        <pc:chgData name="Sales Manager" userId="53695390-16d5-4eca-a98e-9b00525ba3b3" providerId="ADAL" clId="{76681303-2207-40D4-A0B8-3DFE022723AC}" dt="2025-01-30T13:28:17.993" v="2603" actId="47"/>
        <pc:sldMkLst>
          <pc:docMk/>
          <pc:sldMk cId="238646551" sldId="2152"/>
        </pc:sldMkLst>
      </pc:sldChg>
      <pc:sldChg chg="addSp delSp modSp new del mod setBg">
        <pc:chgData name="Sales Manager" userId="53695390-16d5-4eca-a98e-9b00525ba3b3" providerId="ADAL" clId="{76681303-2207-40D4-A0B8-3DFE022723AC}" dt="2025-01-30T13:28:13.619" v="2602" actId="47"/>
        <pc:sldMkLst>
          <pc:docMk/>
          <pc:sldMk cId="1996825742" sldId="2153"/>
        </pc:sldMkLst>
      </pc:sldChg>
      <pc:sldChg chg="addSp delSp modSp new del mod">
        <pc:chgData name="Sales Manager" userId="53695390-16d5-4eca-a98e-9b00525ba3b3" providerId="ADAL" clId="{76681303-2207-40D4-A0B8-3DFE022723AC}" dt="2025-02-02T15:26:54.069" v="7832" actId="47"/>
        <pc:sldMkLst>
          <pc:docMk/>
          <pc:sldMk cId="1653235914" sldId="2154"/>
        </pc:sldMkLst>
      </pc:sldChg>
      <pc:sldChg chg="addSp delSp modSp new mod">
        <pc:chgData name="Sales Manager" userId="53695390-16d5-4eca-a98e-9b00525ba3b3" providerId="ADAL" clId="{76681303-2207-40D4-A0B8-3DFE022723AC}" dt="2025-01-30T13:51:49.912" v="3392" actId="1035"/>
        <pc:sldMkLst>
          <pc:docMk/>
          <pc:sldMk cId="885087569" sldId="2155"/>
        </pc:sldMkLst>
      </pc:sldChg>
      <pc:sldChg chg="addSp modSp new mod">
        <pc:chgData name="Sales Manager" userId="53695390-16d5-4eca-a98e-9b00525ba3b3" providerId="ADAL" clId="{76681303-2207-40D4-A0B8-3DFE022723AC}" dt="2025-01-30T13:56:30.723" v="3522" actId="1035"/>
        <pc:sldMkLst>
          <pc:docMk/>
          <pc:sldMk cId="1974333899" sldId="2156"/>
        </pc:sldMkLst>
      </pc:sldChg>
      <pc:sldChg chg="addSp delSp modSp add del mod">
        <pc:chgData name="Sales Manager" userId="53695390-16d5-4eca-a98e-9b00525ba3b3" providerId="ADAL" clId="{76681303-2207-40D4-A0B8-3DFE022723AC}" dt="2025-02-02T13:37:53.802" v="4584" actId="47"/>
        <pc:sldMkLst>
          <pc:docMk/>
          <pc:sldMk cId="1378277146" sldId="2157"/>
        </pc:sldMkLst>
      </pc:sldChg>
      <pc:sldChg chg="addSp delSp modSp add del mod">
        <pc:chgData name="Sales Manager" userId="53695390-16d5-4eca-a98e-9b00525ba3b3" providerId="ADAL" clId="{76681303-2207-40D4-A0B8-3DFE022723AC}" dt="2025-02-02T12:52:20.208" v="3962" actId="47"/>
        <pc:sldMkLst>
          <pc:docMk/>
          <pc:sldMk cId="1392245459" sldId="2157"/>
        </pc:sldMkLst>
      </pc:sldChg>
      <pc:sldChg chg="add del">
        <pc:chgData name="Sales Manager" userId="53695390-16d5-4eca-a98e-9b00525ba3b3" providerId="ADAL" clId="{76681303-2207-40D4-A0B8-3DFE022723AC}" dt="2025-02-02T12:48:55.687" v="3866"/>
        <pc:sldMkLst>
          <pc:docMk/>
          <pc:sldMk cId="328724156" sldId="2158"/>
        </pc:sldMkLst>
      </pc:sldChg>
      <pc:sldChg chg="addSp delSp modSp new mod">
        <pc:chgData name="Sales Manager" userId="53695390-16d5-4eca-a98e-9b00525ba3b3" providerId="ADAL" clId="{76681303-2207-40D4-A0B8-3DFE022723AC}" dt="2025-02-02T15:05:22.763" v="7394" actId="20577"/>
        <pc:sldMkLst>
          <pc:docMk/>
          <pc:sldMk cId="1227637553" sldId="2160"/>
        </pc:sldMkLst>
      </pc:sldChg>
      <pc:sldChg chg="delSp modSp add del mod">
        <pc:chgData name="Sales Manager" userId="53695390-16d5-4eca-a98e-9b00525ba3b3" providerId="ADAL" clId="{76681303-2207-40D4-A0B8-3DFE022723AC}" dt="2025-02-02T14:45:03.650" v="6616" actId="47"/>
        <pc:sldMkLst>
          <pc:docMk/>
          <pc:sldMk cId="3220603320" sldId="2160"/>
        </pc:sldMkLst>
      </pc:sldChg>
      <pc:sldChg chg="addSp delSp modSp new mod">
        <pc:chgData name="Sales Manager" userId="53695390-16d5-4eca-a98e-9b00525ba3b3" providerId="ADAL" clId="{76681303-2207-40D4-A0B8-3DFE022723AC}" dt="2025-02-02T15:26:44.216" v="7831" actId="20577"/>
        <pc:sldMkLst>
          <pc:docMk/>
          <pc:sldMk cId="892259809" sldId="2161"/>
        </pc:sldMkLst>
      </pc:sldChg>
      <pc:sldMasterChg chg="modTransition modSldLayout">
        <pc:chgData name="Sales Manager" userId="53695390-16d5-4eca-a98e-9b00525ba3b3" providerId="ADAL" clId="{76681303-2207-40D4-A0B8-3DFE022723AC}" dt="2025-02-02T13:45:42.006" v="4600"/>
        <pc:sldMasterMkLst>
          <pc:docMk/>
          <pc:sldMasterMk cId="1323087577" sldId="2147483696"/>
        </pc:sldMasterMkLst>
        <pc:sldLayoutChg chg="modTransition">
          <pc:chgData name="Sales Manager" userId="53695390-16d5-4eca-a98e-9b00525ba3b3" providerId="ADAL" clId="{76681303-2207-40D4-A0B8-3DFE022723AC}" dt="2025-02-02T13:45:42.006" v="4600"/>
          <pc:sldLayoutMkLst>
            <pc:docMk/>
            <pc:sldMasterMk cId="1323087577" sldId="2147483696"/>
            <pc:sldLayoutMk cId="709444743" sldId="2147483697"/>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784745215" sldId="2147483698"/>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112888274" sldId="2147483699"/>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485686725" sldId="2147483700"/>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20615465" sldId="2147483701"/>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735037935" sldId="2147483702"/>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26574129" sldId="2147483703"/>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977284211" sldId="2147483704"/>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325101437" sldId="2147483705"/>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1651318143" sldId="2147483706"/>
          </pc:sldLayoutMkLst>
        </pc:sldLayoutChg>
        <pc:sldLayoutChg chg="modTransition">
          <pc:chgData name="Sales Manager" userId="53695390-16d5-4eca-a98e-9b00525ba3b3" providerId="ADAL" clId="{76681303-2207-40D4-A0B8-3DFE022723AC}" dt="2025-02-02T13:45:42.006" v="4600"/>
          <pc:sldLayoutMkLst>
            <pc:docMk/>
            <pc:sldMasterMk cId="1323087577" sldId="2147483696"/>
            <pc:sldLayoutMk cId="3583563901" sldId="214748370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ar-S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566909768034763"/>
          <c:y val="0.17093502659483509"/>
          <c:w val="0.52654519598672733"/>
          <c:h val="0.5777669629289049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772-4A52-9A70-803F2675287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772-4A52-9A70-803F2675287C}"/>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عدد المسجلين</c:v>
                </c:pt>
                <c:pt idx="1">
                  <c:v>رسى عليهم المزاد</c:v>
                </c:pt>
              </c:strCache>
            </c:strRef>
          </c:cat>
          <c:val>
            <c:numRef>
              <c:f>Sheet1!$B$2:$B$3</c:f>
              <c:numCache>
                <c:formatCode>General</c:formatCode>
                <c:ptCount val="2"/>
                <c:pt idx="0">
                  <c:v>9</c:v>
                </c:pt>
                <c:pt idx="1">
                  <c:v>1</c:v>
                </c:pt>
              </c:numCache>
            </c:numRef>
          </c:val>
          <c:extLst>
            <c:ext xmlns:c16="http://schemas.microsoft.com/office/drawing/2014/chart" uri="{C3380CC4-5D6E-409C-BE32-E72D297353CC}">
              <c16:uniqueId val="{00000000-58A9-4F68-A86E-E46E5D272CF6}"/>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lang="en-US" sz="3200" b="0" i="0" u="none" strike="noStrike" kern="1200" baseline="0">
              <a:solidFill>
                <a:srgbClr val="022A3C"/>
              </a:solidFill>
              <a:latin typeface="DIN NEXT™ ARABIC ULTRALIGHT" panose="020B0203020203050203" pitchFamily="34" charset="-78"/>
              <a:ea typeface="+mn-ea"/>
              <a:cs typeface="DIN NEXT™ ARABIC ULTRALIGHT" panose="020B0203020203050203" pitchFamily="34" charset="-78"/>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4214E8-85B4-E9CF-2F9D-E7F7F80D0D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E349CC8-6F46-230C-F8EA-951F4BCC85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24DD6D-D7A3-41A0-B307-06D96044E20E}" type="datetimeFigureOut">
              <a:rPr lang="en-GB" smtClean="0"/>
              <a:t>23/06/2025</a:t>
            </a:fld>
            <a:endParaRPr lang="en-GB"/>
          </a:p>
        </p:txBody>
      </p:sp>
      <p:sp>
        <p:nvSpPr>
          <p:cNvPr id="4" name="Footer Placeholder 3">
            <a:extLst>
              <a:ext uri="{FF2B5EF4-FFF2-40B4-BE49-F238E27FC236}">
                <a16:creationId xmlns:a16="http://schemas.microsoft.com/office/drawing/2014/main" id="{3366CFE6-6EC4-9D62-B4D9-7517C17D85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69F9471-8001-E7D2-A0ED-8B09E933BC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E3F2A3-03F8-40D5-B7F3-DE7FC9FCE161}" type="slidenum">
              <a:rPr lang="en-GB" smtClean="0"/>
              <a:t>‹#›</a:t>
            </a:fld>
            <a:endParaRPr lang="en-GB"/>
          </a:p>
        </p:txBody>
      </p:sp>
    </p:spTree>
    <p:extLst>
      <p:ext uri="{BB962C8B-B14F-4D97-AF65-F5344CB8AC3E}">
        <p14:creationId xmlns:p14="http://schemas.microsoft.com/office/powerpoint/2010/main" val="4253342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C69D9-9B88-44AE-B8D9-5290314D53FA}" type="datetimeFigureOut">
              <a:rPr lang="en-GB" smtClean="0"/>
              <a:t>23/06/2025</a:t>
            </a:fld>
            <a:endParaRPr lang="en-GB"/>
          </a:p>
        </p:txBody>
      </p:sp>
      <p:sp>
        <p:nvSpPr>
          <p:cNvPr id="4" name="Slide Image Placeholder 3"/>
          <p:cNvSpPr>
            <a:spLocks noGrp="1" noRot="1" noChangeAspect="1"/>
          </p:cNvSpPr>
          <p:nvPr>
            <p:ph type="sldImg" idx="2"/>
          </p:nvPr>
        </p:nvSpPr>
        <p:spPr>
          <a:xfrm>
            <a:off x="2181225" y="1143000"/>
            <a:ext cx="24955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CE468-6493-4EA3-B215-84479908955B}" type="slidenum">
              <a:rPr lang="en-GB" smtClean="0"/>
              <a:t>‹#›</a:t>
            </a:fld>
            <a:endParaRPr lang="en-GB"/>
          </a:p>
        </p:txBody>
      </p:sp>
    </p:spTree>
    <p:extLst>
      <p:ext uri="{BB962C8B-B14F-4D97-AF65-F5344CB8AC3E}">
        <p14:creationId xmlns:p14="http://schemas.microsoft.com/office/powerpoint/2010/main" val="3694919237"/>
      </p:ext>
    </p:extLst>
  </p:cSld>
  <p:clrMap bg1="lt1" tx1="dk1" bg2="lt2" tx2="dk2" accent1="accent1" accent2="accent2" accent3="accent3" accent4="accent4" accent5="accent5" accent6="accent6" hlink="hlink" folHlink="folHlink"/>
  <p:hf hdr="0" dt="0"/>
  <p:notesStyle>
    <a:lvl1pPr marL="0" algn="l" defTabSz="881096" rtl="0" eaLnBrk="1" latinLnBrk="0" hangingPunct="1">
      <a:defRPr sz="1156" kern="1200">
        <a:solidFill>
          <a:schemeClr val="tx1"/>
        </a:solidFill>
        <a:latin typeface="+mn-lt"/>
        <a:ea typeface="+mn-ea"/>
        <a:cs typeface="+mn-cs"/>
      </a:defRPr>
    </a:lvl1pPr>
    <a:lvl2pPr marL="440548" algn="l" defTabSz="881096" rtl="0" eaLnBrk="1" latinLnBrk="0" hangingPunct="1">
      <a:defRPr sz="1156" kern="1200">
        <a:solidFill>
          <a:schemeClr val="tx1"/>
        </a:solidFill>
        <a:latin typeface="+mn-lt"/>
        <a:ea typeface="+mn-ea"/>
        <a:cs typeface="+mn-cs"/>
      </a:defRPr>
    </a:lvl2pPr>
    <a:lvl3pPr marL="881096" algn="l" defTabSz="881096" rtl="0" eaLnBrk="1" latinLnBrk="0" hangingPunct="1">
      <a:defRPr sz="1156" kern="1200">
        <a:solidFill>
          <a:schemeClr val="tx1"/>
        </a:solidFill>
        <a:latin typeface="+mn-lt"/>
        <a:ea typeface="+mn-ea"/>
        <a:cs typeface="+mn-cs"/>
      </a:defRPr>
    </a:lvl3pPr>
    <a:lvl4pPr marL="1321643" algn="l" defTabSz="881096" rtl="0" eaLnBrk="1" latinLnBrk="0" hangingPunct="1">
      <a:defRPr sz="1156" kern="1200">
        <a:solidFill>
          <a:schemeClr val="tx1"/>
        </a:solidFill>
        <a:latin typeface="+mn-lt"/>
        <a:ea typeface="+mn-ea"/>
        <a:cs typeface="+mn-cs"/>
      </a:defRPr>
    </a:lvl4pPr>
    <a:lvl5pPr marL="1762192" algn="l" defTabSz="881096" rtl="0" eaLnBrk="1" latinLnBrk="0" hangingPunct="1">
      <a:defRPr sz="1156" kern="1200">
        <a:solidFill>
          <a:schemeClr val="tx1"/>
        </a:solidFill>
        <a:latin typeface="+mn-lt"/>
        <a:ea typeface="+mn-ea"/>
        <a:cs typeface="+mn-cs"/>
      </a:defRPr>
    </a:lvl5pPr>
    <a:lvl6pPr marL="2202739" algn="l" defTabSz="881096" rtl="0" eaLnBrk="1" latinLnBrk="0" hangingPunct="1">
      <a:defRPr sz="1156" kern="1200">
        <a:solidFill>
          <a:schemeClr val="tx1"/>
        </a:solidFill>
        <a:latin typeface="+mn-lt"/>
        <a:ea typeface="+mn-ea"/>
        <a:cs typeface="+mn-cs"/>
      </a:defRPr>
    </a:lvl6pPr>
    <a:lvl7pPr marL="2643287" algn="l" defTabSz="881096" rtl="0" eaLnBrk="1" latinLnBrk="0" hangingPunct="1">
      <a:defRPr sz="1156" kern="1200">
        <a:solidFill>
          <a:schemeClr val="tx1"/>
        </a:solidFill>
        <a:latin typeface="+mn-lt"/>
        <a:ea typeface="+mn-ea"/>
        <a:cs typeface="+mn-cs"/>
      </a:defRPr>
    </a:lvl7pPr>
    <a:lvl8pPr marL="3083834" algn="l" defTabSz="881096" rtl="0" eaLnBrk="1" latinLnBrk="0" hangingPunct="1">
      <a:defRPr sz="1156" kern="1200">
        <a:solidFill>
          <a:schemeClr val="tx1"/>
        </a:solidFill>
        <a:latin typeface="+mn-lt"/>
        <a:ea typeface="+mn-ea"/>
        <a:cs typeface="+mn-cs"/>
      </a:defRPr>
    </a:lvl8pPr>
    <a:lvl9pPr marL="3524382" algn="l" defTabSz="881096" rtl="0" eaLnBrk="1" latinLnBrk="0" hangingPunct="1">
      <a:defRPr sz="11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1225" y="1143000"/>
            <a:ext cx="2495550" cy="3086100"/>
          </a:xfrm>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45BCE468-6493-4EA3-B215-84479908955B}" type="slidenum">
              <a:rPr lang="en-GB" smtClean="0"/>
              <a:t>1</a:t>
            </a:fld>
            <a:endParaRPr lang="en-GB"/>
          </a:p>
        </p:txBody>
      </p:sp>
    </p:spTree>
    <p:extLst>
      <p:ext uri="{BB962C8B-B14F-4D97-AF65-F5344CB8AC3E}">
        <p14:creationId xmlns:p14="http://schemas.microsoft.com/office/powerpoint/2010/main" val="240711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AAC3-1F34-2672-11F6-EFFE4F249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8A37-FCE2-EBA0-EB07-5FCB6C2DF249}"/>
              </a:ext>
            </a:extLst>
          </p:cNvPr>
          <p:cNvSpPr>
            <a:spLocks noGrp="1" noRot="1" noChangeAspect="1"/>
          </p:cNvSpPr>
          <p:nvPr>
            <p:ph type="sldImg"/>
          </p:nvPr>
        </p:nvSpPr>
        <p:spPr>
          <a:xfrm>
            <a:off x="2181225" y="1143000"/>
            <a:ext cx="2495550" cy="3086100"/>
          </a:xfrm>
        </p:spPr>
      </p:sp>
      <p:sp>
        <p:nvSpPr>
          <p:cNvPr id="3" name="Notes Placeholder 2">
            <a:extLst>
              <a:ext uri="{FF2B5EF4-FFF2-40B4-BE49-F238E27FC236}">
                <a16:creationId xmlns:a16="http://schemas.microsoft.com/office/drawing/2014/main" id="{1503C243-BC61-D341-EFFA-779170BD6B52}"/>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5D166BB0-E845-B7D0-AC36-AF05B7067019}"/>
              </a:ext>
            </a:extLst>
          </p:cNvPr>
          <p:cNvSpPr>
            <a:spLocks noGrp="1"/>
          </p:cNvSpPr>
          <p:nvPr>
            <p:ph type="ftr" sz="quarter" idx="4"/>
          </p:nvPr>
        </p:nvSpPr>
        <p:spPr/>
        <p:txBody>
          <a:bodyPr/>
          <a:lstStyle/>
          <a:p>
            <a:endParaRPr lang="en-GB"/>
          </a:p>
        </p:txBody>
      </p:sp>
      <p:sp>
        <p:nvSpPr>
          <p:cNvPr id="5" name="Slide Number Placeholder 4">
            <a:extLst>
              <a:ext uri="{FF2B5EF4-FFF2-40B4-BE49-F238E27FC236}">
                <a16:creationId xmlns:a16="http://schemas.microsoft.com/office/drawing/2014/main" id="{7DE252C4-AD14-E325-55FC-1A663C693AAF}"/>
              </a:ext>
            </a:extLst>
          </p:cNvPr>
          <p:cNvSpPr>
            <a:spLocks noGrp="1"/>
          </p:cNvSpPr>
          <p:nvPr>
            <p:ph type="sldNum" sz="quarter" idx="5"/>
          </p:nvPr>
        </p:nvSpPr>
        <p:spPr/>
        <p:txBody>
          <a:bodyPr/>
          <a:lstStyle/>
          <a:p>
            <a:fld id="{45BCE468-6493-4EA3-B215-84479908955B}" type="slidenum">
              <a:rPr lang="en-GB" smtClean="0"/>
              <a:t>4</a:t>
            </a:fld>
            <a:endParaRPr lang="en-GB"/>
          </a:p>
        </p:txBody>
      </p:sp>
    </p:spTree>
    <p:extLst>
      <p:ext uri="{BB962C8B-B14F-4D97-AF65-F5344CB8AC3E}">
        <p14:creationId xmlns:p14="http://schemas.microsoft.com/office/powerpoint/2010/main" val="274684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FC7C8-F2AE-9AB2-3888-D49E5EB8D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0675E-CC59-4427-37AE-97F03207D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203C67-4823-8BA7-BCD3-BDD7E615599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1474770-466D-A061-52A0-8CB86EC1AC22}"/>
              </a:ext>
            </a:extLst>
          </p:cNvPr>
          <p:cNvSpPr>
            <a:spLocks noGrp="1"/>
          </p:cNvSpPr>
          <p:nvPr>
            <p:ph type="sldNum" sz="quarter" idx="5"/>
          </p:nvPr>
        </p:nvSpPr>
        <p:spPr/>
        <p:txBody>
          <a:bodyPr/>
          <a:lstStyle/>
          <a:p>
            <a:fld id="{B93A6D0C-95F1-46D7-8A94-89F4D7402033}" type="slidenum">
              <a:rPr lang="en-GB" smtClean="0"/>
              <a:t>5</a:t>
            </a:fld>
            <a:endParaRPr lang="en-GB"/>
          </a:p>
        </p:txBody>
      </p:sp>
    </p:spTree>
    <p:extLst>
      <p:ext uri="{BB962C8B-B14F-4D97-AF65-F5344CB8AC3E}">
        <p14:creationId xmlns:p14="http://schemas.microsoft.com/office/powerpoint/2010/main" val="359814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1225" y="1143000"/>
            <a:ext cx="249555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CE468-6493-4EA3-B215-84479908955B}" type="slidenum">
              <a:rPr lang="en-GB" smtClean="0"/>
              <a:t>17</a:t>
            </a:fld>
            <a:endParaRPr lang="en-GB"/>
          </a:p>
        </p:txBody>
      </p:sp>
      <p:sp>
        <p:nvSpPr>
          <p:cNvPr id="5" name="Footer Placeholder 4">
            <a:extLst>
              <a:ext uri="{FF2B5EF4-FFF2-40B4-BE49-F238E27FC236}">
                <a16:creationId xmlns:a16="http://schemas.microsoft.com/office/drawing/2014/main" id="{44E032B8-DEC2-4DF5-40E7-814494580C86}"/>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4146962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74966" y="1820463"/>
            <a:ext cx="7649607" cy="3872665"/>
          </a:xfrm>
        </p:spPr>
        <p:txBody>
          <a:bodyPr anchor="b"/>
          <a:lstStyle>
            <a:lvl1pPr algn="ctr">
              <a:defRPr sz="5905"/>
            </a:lvl1pPr>
          </a:lstStyle>
          <a:p>
            <a:r>
              <a:rPr lang="en-US"/>
              <a:t>Click to edit Master title style</a:t>
            </a:r>
            <a:endParaRPr lang="en-US" dirty="0"/>
          </a:p>
        </p:txBody>
      </p:sp>
      <p:sp>
        <p:nvSpPr>
          <p:cNvPr id="3" name="Subtitle 2"/>
          <p:cNvSpPr>
            <a:spLocks noGrp="1"/>
          </p:cNvSpPr>
          <p:nvPr>
            <p:ph type="subTitle" idx="1"/>
          </p:nvPr>
        </p:nvSpPr>
        <p:spPr>
          <a:xfrm>
            <a:off x="1124942" y="5842472"/>
            <a:ext cx="6749654" cy="2685631"/>
          </a:xfrm>
        </p:spPr>
        <p:txBody>
          <a:bodyPr/>
          <a:lstStyle>
            <a:lvl1pPr marL="0" indent="0" algn="ctr">
              <a:buNone/>
              <a:defRPr sz="2362"/>
            </a:lvl1pPr>
            <a:lvl2pPr marL="449976" indent="0" algn="ctr">
              <a:buNone/>
              <a:defRPr sz="1968"/>
            </a:lvl2pPr>
            <a:lvl3pPr marL="899952" indent="0" algn="ctr">
              <a:buNone/>
              <a:defRPr sz="1772"/>
            </a:lvl3pPr>
            <a:lvl4pPr marL="1349929" indent="0" algn="ctr">
              <a:buNone/>
              <a:defRPr sz="1575"/>
            </a:lvl4pPr>
            <a:lvl5pPr marL="1799905" indent="0" algn="ctr">
              <a:buNone/>
              <a:defRPr sz="1575"/>
            </a:lvl5pPr>
            <a:lvl6pPr marL="2249881" indent="0" algn="ctr">
              <a:buNone/>
              <a:defRPr sz="1575"/>
            </a:lvl6pPr>
            <a:lvl7pPr marL="2699857" indent="0" algn="ctr">
              <a:buNone/>
              <a:defRPr sz="1575"/>
            </a:lvl7pPr>
            <a:lvl8pPr marL="3149834" indent="0" algn="ctr">
              <a:buNone/>
              <a:defRPr sz="1575"/>
            </a:lvl8pPr>
            <a:lvl9pPr marL="3599810" indent="0" algn="ctr">
              <a:buNone/>
              <a:defRPr sz="157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962522-5044-443A-84BD-6C9E6A85FD7F}"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230035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BC91A-6A66-4E5F-B124-572737A4BCB1}"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739785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295" y="592229"/>
            <a:ext cx="1940525" cy="942674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8719" y="592229"/>
            <a:ext cx="5709082" cy="94267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2B2421-40CA-455D-BBBC-4EBC27E7E04F}"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2653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236D7-FF74-4468-A3A4-4C77745A9C0F}"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4182837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031" y="2773182"/>
            <a:ext cx="7762102" cy="4627113"/>
          </a:xfrm>
        </p:spPr>
        <p:txBody>
          <a:bodyPr anchor="b"/>
          <a:lstStyle>
            <a:lvl1pPr>
              <a:defRPr sz="5905"/>
            </a:lvl1pPr>
          </a:lstStyle>
          <a:p>
            <a:r>
              <a:rPr lang="en-US"/>
              <a:t>Click to edit Master title style</a:t>
            </a:r>
            <a:endParaRPr lang="en-US" dirty="0"/>
          </a:p>
        </p:txBody>
      </p:sp>
      <p:sp>
        <p:nvSpPr>
          <p:cNvPr id="3" name="Text Placeholder 2"/>
          <p:cNvSpPr>
            <a:spLocks noGrp="1"/>
          </p:cNvSpPr>
          <p:nvPr>
            <p:ph type="body" idx="1"/>
          </p:nvPr>
        </p:nvSpPr>
        <p:spPr>
          <a:xfrm>
            <a:off x="614031" y="7444069"/>
            <a:ext cx="7762102" cy="2433290"/>
          </a:xfrm>
        </p:spPr>
        <p:txBody>
          <a:bodyPr/>
          <a:lstStyle>
            <a:lvl1pPr marL="0" indent="0">
              <a:buNone/>
              <a:defRPr sz="2362">
                <a:solidFill>
                  <a:schemeClr val="tx1"/>
                </a:solidFill>
              </a:defRPr>
            </a:lvl1pPr>
            <a:lvl2pPr marL="449976" indent="0">
              <a:buNone/>
              <a:defRPr sz="1968">
                <a:solidFill>
                  <a:schemeClr val="tx1">
                    <a:tint val="75000"/>
                  </a:schemeClr>
                </a:solidFill>
              </a:defRPr>
            </a:lvl2pPr>
            <a:lvl3pPr marL="899952" indent="0">
              <a:buNone/>
              <a:defRPr sz="1772">
                <a:solidFill>
                  <a:schemeClr val="tx1">
                    <a:tint val="75000"/>
                  </a:schemeClr>
                </a:solidFill>
              </a:defRPr>
            </a:lvl3pPr>
            <a:lvl4pPr marL="1349929" indent="0">
              <a:buNone/>
              <a:defRPr sz="1575">
                <a:solidFill>
                  <a:schemeClr val="tx1">
                    <a:tint val="75000"/>
                  </a:schemeClr>
                </a:solidFill>
              </a:defRPr>
            </a:lvl4pPr>
            <a:lvl5pPr marL="1799905" indent="0">
              <a:buNone/>
              <a:defRPr sz="1575">
                <a:solidFill>
                  <a:schemeClr val="tx1">
                    <a:tint val="75000"/>
                  </a:schemeClr>
                </a:solidFill>
              </a:defRPr>
            </a:lvl5pPr>
            <a:lvl6pPr marL="2249881" indent="0">
              <a:buNone/>
              <a:defRPr sz="1575">
                <a:solidFill>
                  <a:schemeClr val="tx1">
                    <a:tint val="75000"/>
                  </a:schemeClr>
                </a:solidFill>
              </a:defRPr>
            </a:lvl6pPr>
            <a:lvl7pPr marL="2699857" indent="0">
              <a:buNone/>
              <a:defRPr sz="1575">
                <a:solidFill>
                  <a:schemeClr val="tx1">
                    <a:tint val="75000"/>
                  </a:schemeClr>
                </a:solidFill>
              </a:defRPr>
            </a:lvl7pPr>
            <a:lvl8pPr marL="3149834" indent="0">
              <a:buNone/>
              <a:defRPr sz="1575">
                <a:solidFill>
                  <a:schemeClr val="tx1">
                    <a:tint val="75000"/>
                  </a:schemeClr>
                </a:solidFill>
              </a:defRPr>
            </a:lvl8pPr>
            <a:lvl9pPr marL="359981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C0E7BC-DE0F-468D-8B1E-45BE5849828A}" type="datetime1">
              <a:rPr lang="en-GB" smtClean="0"/>
              <a:t>23/06/2025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927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8718"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56016" y="2961147"/>
            <a:ext cx="3824804" cy="7057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4613D-2461-4176-B1AF-754055DA1954}" type="datetime1">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757433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9890" y="592232"/>
            <a:ext cx="7762102" cy="21500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9891" y="2726831"/>
            <a:ext cx="380722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4" name="Content Placeholder 3"/>
          <p:cNvSpPr>
            <a:spLocks noGrp="1"/>
          </p:cNvSpPr>
          <p:nvPr>
            <p:ph sz="half" idx="2"/>
          </p:nvPr>
        </p:nvSpPr>
        <p:spPr>
          <a:xfrm>
            <a:off x="619891" y="4063209"/>
            <a:ext cx="380722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6017" y="2726831"/>
            <a:ext cx="3825976" cy="1336378"/>
          </a:xfrm>
        </p:spPr>
        <p:txBody>
          <a:bodyPr anchor="b"/>
          <a:lstStyle>
            <a:lvl1pPr marL="0" indent="0">
              <a:buNone/>
              <a:defRPr sz="2362" b="1"/>
            </a:lvl1pPr>
            <a:lvl2pPr marL="449976" indent="0">
              <a:buNone/>
              <a:defRPr sz="1968" b="1"/>
            </a:lvl2pPr>
            <a:lvl3pPr marL="899952" indent="0">
              <a:buNone/>
              <a:defRPr sz="1772" b="1"/>
            </a:lvl3pPr>
            <a:lvl4pPr marL="1349929" indent="0">
              <a:buNone/>
              <a:defRPr sz="1575" b="1"/>
            </a:lvl4pPr>
            <a:lvl5pPr marL="1799905" indent="0">
              <a:buNone/>
              <a:defRPr sz="1575" b="1"/>
            </a:lvl5pPr>
            <a:lvl6pPr marL="2249881" indent="0">
              <a:buNone/>
              <a:defRPr sz="1575" b="1"/>
            </a:lvl6pPr>
            <a:lvl7pPr marL="2699857" indent="0">
              <a:buNone/>
              <a:defRPr sz="1575" b="1"/>
            </a:lvl7pPr>
            <a:lvl8pPr marL="3149834" indent="0">
              <a:buNone/>
              <a:defRPr sz="1575" b="1"/>
            </a:lvl8pPr>
            <a:lvl9pPr marL="359981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556017" y="4063209"/>
            <a:ext cx="3825976" cy="5976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6DACFB-184A-4C8A-B1F8-29E07CB5B463}" type="datetime1">
              <a:rPr lang="en-GB" smtClean="0"/>
              <a:t>23/06/2025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193729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7F3D67-E5C9-48ED-AAA2-DBAD2CE975F8}" type="datetime1">
              <a:rPr lang="en-GB" smtClean="0"/>
              <a:t>23/06/2025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95949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DEE22-C146-498F-8CBF-7CE5629E39B4}" type="datetime1">
              <a:rPr lang="en-GB" smtClean="0"/>
              <a:t>23/06/2025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882406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Content Placeholder 2"/>
          <p:cNvSpPr>
            <a:spLocks noGrp="1"/>
          </p:cNvSpPr>
          <p:nvPr>
            <p:ph idx="1"/>
          </p:nvPr>
        </p:nvSpPr>
        <p:spPr>
          <a:xfrm>
            <a:off x="3825976" y="1601597"/>
            <a:ext cx="4556016" cy="7904975"/>
          </a:xfrm>
        </p:spPr>
        <p:txBody>
          <a:bodyPr/>
          <a:lstStyle>
            <a:lvl1pPr>
              <a:defRPr sz="3149"/>
            </a:lvl1pPr>
            <a:lvl2pPr>
              <a:defRPr sz="2756"/>
            </a:lvl2pPr>
            <a:lvl3pPr>
              <a:defRPr sz="2362"/>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D6925C95-FF0A-4943-BFEE-AFF923EB5377}" type="datetime1">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907576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9891" y="741574"/>
            <a:ext cx="2902585" cy="2595510"/>
          </a:xfrm>
        </p:spPr>
        <p:txBody>
          <a:bodyPr anchor="b"/>
          <a:lstStyle>
            <a:lvl1pPr>
              <a:defRPr sz="314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25976" y="1601597"/>
            <a:ext cx="4556016" cy="7904975"/>
          </a:xfrm>
        </p:spPr>
        <p:txBody>
          <a:bodyPr anchor="t"/>
          <a:lstStyle>
            <a:lvl1pPr marL="0" indent="0">
              <a:buNone/>
              <a:defRPr sz="3149"/>
            </a:lvl1pPr>
            <a:lvl2pPr marL="449976" indent="0">
              <a:buNone/>
              <a:defRPr sz="2756"/>
            </a:lvl2pPr>
            <a:lvl3pPr marL="899952" indent="0">
              <a:buNone/>
              <a:defRPr sz="2362"/>
            </a:lvl3pPr>
            <a:lvl4pPr marL="1349929" indent="0">
              <a:buNone/>
              <a:defRPr sz="1968"/>
            </a:lvl4pPr>
            <a:lvl5pPr marL="1799905" indent="0">
              <a:buNone/>
              <a:defRPr sz="1968"/>
            </a:lvl5pPr>
            <a:lvl6pPr marL="2249881" indent="0">
              <a:buNone/>
              <a:defRPr sz="1968"/>
            </a:lvl6pPr>
            <a:lvl7pPr marL="2699857" indent="0">
              <a:buNone/>
              <a:defRPr sz="1968"/>
            </a:lvl7pPr>
            <a:lvl8pPr marL="3149834" indent="0">
              <a:buNone/>
              <a:defRPr sz="1968"/>
            </a:lvl8pPr>
            <a:lvl9pPr marL="3599810" indent="0">
              <a:buNone/>
              <a:defRPr sz="1968"/>
            </a:lvl9pPr>
          </a:lstStyle>
          <a:p>
            <a:r>
              <a:rPr lang="en-US"/>
              <a:t>Click icon to add picture</a:t>
            </a:r>
            <a:endParaRPr lang="en-US" dirty="0"/>
          </a:p>
        </p:txBody>
      </p:sp>
      <p:sp>
        <p:nvSpPr>
          <p:cNvPr id="4" name="Text Placeholder 3"/>
          <p:cNvSpPr>
            <a:spLocks noGrp="1"/>
          </p:cNvSpPr>
          <p:nvPr>
            <p:ph type="body" sz="half" idx="2"/>
          </p:nvPr>
        </p:nvSpPr>
        <p:spPr>
          <a:xfrm>
            <a:off x="619891" y="3337084"/>
            <a:ext cx="2902585" cy="6182361"/>
          </a:xfrm>
        </p:spPr>
        <p:txBody>
          <a:bodyPr/>
          <a:lstStyle>
            <a:lvl1pPr marL="0" indent="0">
              <a:buNone/>
              <a:defRPr sz="1575"/>
            </a:lvl1pPr>
            <a:lvl2pPr marL="449976" indent="0">
              <a:buNone/>
              <a:defRPr sz="1378"/>
            </a:lvl2pPr>
            <a:lvl3pPr marL="899952" indent="0">
              <a:buNone/>
              <a:defRPr sz="1181"/>
            </a:lvl3pPr>
            <a:lvl4pPr marL="1349929" indent="0">
              <a:buNone/>
              <a:defRPr sz="984"/>
            </a:lvl4pPr>
            <a:lvl5pPr marL="1799905" indent="0">
              <a:buNone/>
              <a:defRPr sz="984"/>
            </a:lvl5pPr>
            <a:lvl6pPr marL="2249881" indent="0">
              <a:buNone/>
              <a:defRPr sz="984"/>
            </a:lvl6pPr>
            <a:lvl7pPr marL="2699857" indent="0">
              <a:buNone/>
              <a:defRPr sz="984"/>
            </a:lvl7pPr>
            <a:lvl8pPr marL="3149834" indent="0">
              <a:buNone/>
              <a:defRPr sz="984"/>
            </a:lvl8pPr>
            <a:lvl9pPr marL="359981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03917D45-C643-48C1-B4AC-56D66F39721E}" type="datetime1">
              <a:rPr lang="en-GB" smtClean="0"/>
              <a:t>23/06/2025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15ADF0-A60C-4303-932F-4E87F5772C84}" type="slidenum">
              <a:rPr lang="en-GB" smtClean="0"/>
              <a:t>‹#›</a:t>
            </a:fld>
            <a:endParaRPr lang="en-GB"/>
          </a:p>
        </p:txBody>
      </p:sp>
    </p:spTree>
    <p:extLst>
      <p:ext uri="{BB962C8B-B14F-4D97-AF65-F5344CB8AC3E}">
        <p14:creationId xmlns:p14="http://schemas.microsoft.com/office/powerpoint/2010/main" val="380158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718" y="592232"/>
            <a:ext cx="7762102" cy="215005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8718" y="2961147"/>
            <a:ext cx="7762102" cy="7057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8718" y="10309944"/>
            <a:ext cx="2024896" cy="592229"/>
          </a:xfrm>
          <a:prstGeom prst="rect">
            <a:avLst/>
          </a:prstGeom>
        </p:spPr>
        <p:txBody>
          <a:bodyPr vert="horz" lIns="91440" tIns="45720" rIns="91440" bIns="45720" rtlCol="0" anchor="ctr"/>
          <a:lstStyle>
            <a:lvl1pPr algn="l">
              <a:defRPr sz="1181">
                <a:solidFill>
                  <a:schemeClr val="tx1">
                    <a:tint val="75000"/>
                  </a:schemeClr>
                </a:solidFill>
              </a:defRPr>
            </a:lvl1pPr>
          </a:lstStyle>
          <a:p>
            <a:fld id="{0547ED50-6738-4E1B-9E23-B789162BEE53}" type="datetime1">
              <a:rPr lang="en-GB" smtClean="0"/>
              <a:t>23/06/2025</a:t>
            </a:fld>
            <a:endParaRPr lang="en-GB"/>
          </a:p>
        </p:txBody>
      </p:sp>
      <p:sp>
        <p:nvSpPr>
          <p:cNvPr id="5" name="Footer Placeholder 4"/>
          <p:cNvSpPr>
            <a:spLocks noGrp="1"/>
          </p:cNvSpPr>
          <p:nvPr>
            <p:ph type="ftr" sz="quarter" idx="3"/>
          </p:nvPr>
        </p:nvSpPr>
        <p:spPr>
          <a:xfrm>
            <a:off x="2981097" y="10309944"/>
            <a:ext cx="3037344" cy="592229"/>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355924" y="10309944"/>
            <a:ext cx="2024896" cy="592229"/>
          </a:xfrm>
          <a:prstGeom prst="rect">
            <a:avLst/>
          </a:prstGeom>
        </p:spPr>
        <p:txBody>
          <a:bodyPr vert="horz" lIns="91440" tIns="45720" rIns="91440" bIns="45720" rtlCol="0" anchor="ctr"/>
          <a:lstStyle>
            <a:lvl1pPr algn="r">
              <a:defRPr sz="1181">
                <a:solidFill>
                  <a:schemeClr val="tx1">
                    <a:tint val="75000"/>
                  </a:schemeClr>
                </a:solidFill>
              </a:defRPr>
            </a:lvl1pPr>
          </a:lstStyle>
          <a:p>
            <a:fld id="{6915ADF0-A60C-4303-932F-4E87F5772C84}" type="slidenum">
              <a:rPr lang="en-GB" smtClean="0"/>
              <a:t>‹#›</a:t>
            </a:fld>
            <a:endParaRPr lang="en-GB"/>
          </a:p>
        </p:txBody>
      </p:sp>
    </p:spTree>
    <p:extLst>
      <p:ext uri="{BB962C8B-B14F-4D97-AF65-F5344CB8AC3E}">
        <p14:creationId xmlns:p14="http://schemas.microsoft.com/office/powerpoint/2010/main" val="330877129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899952" rtl="0" eaLnBrk="1" latinLnBrk="0" hangingPunct="1">
        <a:lnSpc>
          <a:spcPct val="90000"/>
        </a:lnSpc>
        <a:spcBef>
          <a:spcPct val="0"/>
        </a:spcBef>
        <a:buNone/>
        <a:defRPr sz="4330" kern="1200">
          <a:solidFill>
            <a:schemeClr val="tx1"/>
          </a:solidFill>
          <a:latin typeface="+mj-lt"/>
          <a:ea typeface="+mj-ea"/>
          <a:cs typeface="+mj-cs"/>
        </a:defRPr>
      </a:lvl1pPr>
    </p:titleStyle>
    <p:bodyStyle>
      <a:lvl1pPr marL="224988" indent="-224988" algn="l" defTabSz="899952"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4964" indent="-224988" algn="l" defTabSz="899952" rtl="0" eaLnBrk="1" latinLnBrk="0" hangingPunct="1">
        <a:lnSpc>
          <a:spcPct val="90000"/>
        </a:lnSpc>
        <a:spcBef>
          <a:spcPts val="492"/>
        </a:spcBef>
        <a:buFont typeface="Arial" panose="020B0604020202020204" pitchFamily="34" charset="0"/>
        <a:buChar char="•"/>
        <a:defRPr sz="2362" kern="1200">
          <a:solidFill>
            <a:schemeClr val="tx1"/>
          </a:solidFill>
          <a:latin typeface="+mn-lt"/>
          <a:ea typeface="+mn-ea"/>
          <a:cs typeface="+mn-cs"/>
        </a:defRPr>
      </a:lvl2pPr>
      <a:lvl3pPr marL="1124941" indent="-224988" algn="l" defTabSz="899952" rtl="0" eaLnBrk="1" latinLnBrk="0" hangingPunct="1">
        <a:lnSpc>
          <a:spcPct val="90000"/>
        </a:lnSpc>
        <a:spcBef>
          <a:spcPts val="492"/>
        </a:spcBef>
        <a:buFont typeface="Arial" panose="020B0604020202020204" pitchFamily="34" charset="0"/>
        <a:buChar char="•"/>
        <a:defRPr sz="1968" kern="1200">
          <a:solidFill>
            <a:schemeClr val="tx1"/>
          </a:solidFill>
          <a:latin typeface="+mn-lt"/>
          <a:ea typeface="+mn-ea"/>
          <a:cs typeface="+mn-cs"/>
        </a:defRPr>
      </a:lvl3pPr>
      <a:lvl4pPr marL="1574917"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4893"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4869"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4846"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4822"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4798" indent="-224988" algn="l" defTabSz="899952"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899952" rtl="0" eaLnBrk="1" latinLnBrk="0" hangingPunct="1">
        <a:defRPr sz="1772" kern="1200">
          <a:solidFill>
            <a:schemeClr val="tx1"/>
          </a:solidFill>
          <a:latin typeface="+mn-lt"/>
          <a:ea typeface="+mn-ea"/>
          <a:cs typeface="+mn-cs"/>
        </a:defRPr>
      </a:lvl1pPr>
      <a:lvl2pPr marL="449976" algn="l" defTabSz="899952" rtl="0" eaLnBrk="1" latinLnBrk="0" hangingPunct="1">
        <a:defRPr sz="1772" kern="1200">
          <a:solidFill>
            <a:schemeClr val="tx1"/>
          </a:solidFill>
          <a:latin typeface="+mn-lt"/>
          <a:ea typeface="+mn-ea"/>
          <a:cs typeface="+mn-cs"/>
        </a:defRPr>
      </a:lvl2pPr>
      <a:lvl3pPr marL="899952" algn="l" defTabSz="899952" rtl="0" eaLnBrk="1" latinLnBrk="0" hangingPunct="1">
        <a:defRPr sz="1772" kern="1200">
          <a:solidFill>
            <a:schemeClr val="tx1"/>
          </a:solidFill>
          <a:latin typeface="+mn-lt"/>
          <a:ea typeface="+mn-ea"/>
          <a:cs typeface="+mn-cs"/>
        </a:defRPr>
      </a:lvl3pPr>
      <a:lvl4pPr marL="1349929" algn="l" defTabSz="899952" rtl="0" eaLnBrk="1" latinLnBrk="0" hangingPunct="1">
        <a:defRPr sz="1772" kern="1200">
          <a:solidFill>
            <a:schemeClr val="tx1"/>
          </a:solidFill>
          <a:latin typeface="+mn-lt"/>
          <a:ea typeface="+mn-ea"/>
          <a:cs typeface="+mn-cs"/>
        </a:defRPr>
      </a:lvl4pPr>
      <a:lvl5pPr marL="1799905" algn="l" defTabSz="899952" rtl="0" eaLnBrk="1" latinLnBrk="0" hangingPunct="1">
        <a:defRPr sz="1772" kern="1200">
          <a:solidFill>
            <a:schemeClr val="tx1"/>
          </a:solidFill>
          <a:latin typeface="+mn-lt"/>
          <a:ea typeface="+mn-ea"/>
          <a:cs typeface="+mn-cs"/>
        </a:defRPr>
      </a:lvl5pPr>
      <a:lvl6pPr marL="2249881" algn="l" defTabSz="899952" rtl="0" eaLnBrk="1" latinLnBrk="0" hangingPunct="1">
        <a:defRPr sz="1772" kern="1200">
          <a:solidFill>
            <a:schemeClr val="tx1"/>
          </a:solidFill>
          <a:latin typeface="+mn-lt"/>
          <a:ea typeface="+mn-ea"/>
          <a:cs typeface="+mn-cs"/>
        </a:defRPr>
      </a:lvl6pPr>
      <a:lvl7pPr marL="2699857" algn="l" defTabSz="899952" rtl="0" eaLnBrk="1" latinLnBrk="0" hangingPunct="1">
        <a:defRPr sz="1772" kern="1200">
          <a:solidFill>
            <a:schemeClr val="tx1"/>
          </a:solidFill>
          <a:latin typeface="+mn-lt"/>
          <a:ea typeface="+mn-ea"/>
          <a:cs typeface="+mn-cs"/>
        </a:defRPr>
      </a:lvl7pPr>
      <a:lvl8pPr marL="3149834" algn="l" defTabSz="899952" rtl="0" eaLnBrk="1" latinLnBrk="0" hangingPunct="1">
        <a:defRPr sz="1772" kern="1200">
          <a:solidFill>
            <a:schemeClr val="tx1"/>
          </a:solidFill>
          <a:latin typeface="+mn-lt"/>
          <a:ea typeface="+mn-ea"/>
          <a:cs typeface="+mn-cs"/>
        </a:defRPr>
      </a:lvl8pPr>
      <a:lvl9pPr marL="3599810" algn="l" defTabSz="899952"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hyperlink" Target="https://maps.app.goo.gl/71TThHouTiQbxSxe7?g_st=i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jpeg"/><Relationship Id="rId7" Type="http://schemas.openxmlformats.org/officeDocument/2006/relationships/image" Target="../media/image3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hyperlink" Target="https://maps.app.goo.gl/71TThHouTiQbxSxe7?g_st=iw" TargetMode="External"/><Relationship Id="rId10" Type="http://schemas.openxmlformats.org/officeDocument/2006/relationships/image" Target="../media/image35.png"/><Relationship Id="rId4" Type="http://schemas.openxmlformats.org/officeDocument/2006/relationships/image" Target="../media/image13.png"/><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112B4642-26A0-0747-7C52-B836D14C9130}"/>
              </a:ext>
            </a:extLst>
          </p:cNvPr>
          <p:cNvSpPr txBox="1"/>
          <p:nvPr/>
        </p:nvSpPr>
        <p:spPr>
          <a:xfrm>
            <a:off x="1262270" y="1816542"/>
            <a:ext cx="6474997" cy="913712"/>
          </a:xfrm>
          <a:prstGeom prst="rect">
            <a:avLst/>
          </a:prstGeom>
        </p:spPr>
        <p:txBody>
          <a:bodyPr wrap="square" lIns="0" tIns="0" rIns="0" bIns="0" rtlCol="0" anchor="t">
            <a:spAutoFit/>
          </a:bodyPr>
          <a:lstStyle/>
          <a:p>
            <a:pPr algn="ctr">
              <a:lnSpc>
                <a:spcPts val="6282"/>
              </a:lnSpc>
            </a:pPr>
            <a:r>
              <a:rPr lang="ar-SA" sz="9600" dirty="0">
                <a:solidFill>
                  <a:srgbClr val="022A3C"/>
                </a:solidFill>
                <a:latin typeface="DIN NEXT™ ARABIC BOLD" panose="020B0803020203050203" pitchFamily="34" charset="-78"/>
                <a:cs typeface="DIN NEXT™ ARABIC BOLD" panose="020B0803020203050203" pitchFamily="34" charset="-78"/>
              </a:rPr>
              <a:t>مزاد البرج</a:t>
            </a:r>
            <a:endParaRPr lang="en-US" sz="9600" dirty="0">
              <a:solidFill>
                <a:srgbClr val="022A3C"/>
              </a:solidFill>
              <a:latin typeface="DIN NEXT™ ARABIC BOLD" panose="020B0803020203050203" pitchFamily="34" charset="-78"/>
              <a:cs typeface="DIN NEXT™ ARABIC BOLD" panose="020B0803020203050203" pitchFamily="34" charset="-78"/>
            </a:endParaRPr>
          </a:p>
        </p:txBody>
      </p:sp>
      <p:sp>
        <p:nvSpPr>
          <p:cNvPr id="6" name="Rectangle 5">
            <a:extLst>
              <a:ext uri="{FF2B5EF4-FFF2-40B4-BE49-F238E27FC236}">
                <a16:creationId xmlns:a16="http://schemas.microsoft.com/office/drawing/2014/main" id="{7914CDA9-14C8-29C7-971D-1BE22E7DECB2}"/>
              </a:ext>
            </a:extLst>
          </p:cNvPr>
          <p:cNvSpPr/>
          <p:nvPr/>
        </p:nvSpPr>
        <p:spPr>
          <a:xfrm>
            <a:off x="1062574" y="7641684"/>
            <a:ext cx="6696827" cy="15911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3662" dirty="0">
                <a:solidFill>
                  <a:schemeClr val="tx1"/>
                </a:solidFill>
                <a:latin typeface="DIN NEXT™ ARABIC MEDIUM" panose="020B0603020203050203" pitchFamily="34" charset="-78"/>
                <a:cs typeface="DIN NEXT™ ARABIC MEDIUM" panose="020B0603020203050203" pitchFamily="34" charset="-78"/>
              </a:rPr>
              <a:t>رخصة فال للمزادات العقارية</a:t>
            </a:r>
          </a:p>
          <a:p>
            <a:pPr algn="ctr"/>
            <a:r>
              <a:rPr lang="en-GB" sz="3662" dirty="0">
                <a:solidFill>
                  <a:schemeClr val="tx1"/>
                </a:solidFill>
                <a:latin typeface="DIN NEXT™ ARABIC MEDIUM" panose="020B0603020203050203" pitchFamily="34" charset="-78"/>
                <a:cs typeface="DIN NEXT™ ARABIC MEDIUM" panose="020B0603020203050203" pitchFamily="34" charset="-78"/>
              </a:rPr>
              <a:t> </a:t>
            </a:r>
          </a:p>
        </p:txBody>
      </p:sp>
      <p:sp>
        <p:nvSpPr>
          <p:cNvPr id="2" name="Rectangle 1">
            <a:extLst>
              <a:ext uri="{FF2B5EF4-FFF2-40B4-BE49-F238E27FC236}">
                <a16:creationId xmlns:a16="http://schemas.microsoft.com/office/drawing/2014/main" id="{39A0E843-117A-C87E-9F60-8403B87A7523}"/>
              </a:ext>
            </a:extLst>
          </p:cNvPr>
          <p:cNvSpPr/>
          <p:nvPr/>
        </p:nvSpPr>
        <p:spPr>
          <a:xfrm>
            <a:off x="2743202" y="8470232"/>
            <a:ext cx="3356783" cy="4659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sz="2140" dirty="0">
                <a:solidFill>
                  <a:srgbClr val="022A3C"/>
                </a:solidFill>
              </a:rPr>
              <a:t>4200000260</a:t>
            </a:r>
            <a:endParaRPr lang="en-GB" sz="2140" dirty="0">
              <a:solidFill>
                <a:srgbClr val="022A3C"/>
              </a:solidFill>
            </a:endParaRPr>
          </a:p>
        </p:txBody>
      </p:sp>
      <p:pic>
        <p:nvPicPr>
          <p:cNvPr id="7" name="Picture 6" descr="A logo with a gold wing&#10;&#10;AI-generated content may be incorrect.">
            <a:extLst>
              <a:ext uri="{FF2B5EF4-FFF2-40B4-BE49-F238E27FC236}">
                <a16:creationId xmlns:a16="http://schemas.microsoft.com/office/drawing/2014/main" id="{582DEE1E-054D-E840-13EF-C37FC7DDB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6" y="9795691"/>
            <a:ext cx="2088000" cy="806730"/>
          </a:xfrm>
          <a:prstGeom prst="rect">
            <a:avLst/>
          </a:prstGeom>
        </p:spPr>
      </p:pic>
      <p:sp>
        <p:nvSpPr>
          <p:cNvPr id="8" name="Rectangle 7">
            <a:extLst>
              <a:ext uri="{FF2B5EF4-FFF2-40B4-BE49-F238E27FC236}">
                <a16:creationId xmlns:a16="http://schemas.microsoft.com/office/drawing/2014/main" id="{CEA8C02E-0FA0-9852-9250-DE986FCE0EDB}"/>
              </a:ext>
            </a:extLst>
          </p:cNvPr>
          <p:cNvSpPr/>
          <p:nvPr/>
        </p:nvSpPr>
        <p:spPr>
          <a:xfrm>
            <a:off x="216568" y="10211980"/>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4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400" dirty="0">
              <a:solidFill>
                <a:schemeClr val="bg1"/>
              </a:solidFill>
              <a:latin typeface="DIN NEXT™ ARABIC ULTRALIGHT" panose="020B0203020203050203" pitchFamily="34" charset="-78"/>
              <a:cs typeface="DIN NEXT™ ARABIC ULTRALIGHT" panose="020B0203020203050203" pitchFamily="34" charset="-78"/>
            </a:endParaRPr>
          </a:p>
        </p:txBody>
      </p:sp>
      <p:sp>
        <p:nvSpPr>
          <p:cNvPr id="9" name="Rectangle 8">
            <a:extLst>
              <a:ext uri="{FF2B5EF4-FFF2-40B4-BE49-F238E27FC236}">
                <a16:creationId xmlns:a16="http://schemas.microsoft.com/office/drawing/2014/main" id="{4E6E177E-F843-4EF4-E416-2CCE5C3F8DAA}"/>
              </a:ext>
            </a:extLst>
          </p:cNvPr>
          <p:cNvSpPr/>
          <p:nvPr/>
        </p:nvSpPr>
        <p:spPr>
          <a:xfrm>
            <a:off x="6078432" y="9814741"/>
            <a:ext cx="2087370" cy="779332"/>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ar-SA" dirty="0">
                <a:latin typeface="DIN NEXT™ ARABIC MEDIUM" panose="020B0603020203050203" pitchFamily="34" charset="-78"/>
                <a:cs typeface="DIN NEXT™ ARABIC MEDIUM" panose="020B0603020203050203" pitchFamily="34" charset="-78"/>
              </a:rPr>
              <a:t>تاريخ المزاد</a:t>
            </a:r>
          </a:p>
          <a:p>
            <a:pPr algn="ctr"/>
            <a:r>
              <a:rPr lang="ar-SA">
                <a:latin typeface="DIN NEXT™ ARABIC MEDIUM" panose="020B0603020203050203" pitchFamily="34" charset="-78"/>
                <a:cs typeface="DIN NEXT™ ARABIC MEDIUM" panose="020B0603020203050203" pitchFamily="34" charset="-78"/>
              </a:rPr>
              <a:t>18/08/2024</a:t>
            </a:r>
            <a:endParaRPr lang="ar-SA" dirty="0">
              <a:latin typeface="DIN NEXT™ ARABIC MEDIUM" panose="020B0603020203050203" pitchFamily="34" charset="-78"/>
              <a:cs typeface="DIN NEXT™ ARABIC MEDIUM" panose="020B0603020203050203" pitchFamily="34" charset="-78"/>
            </a:endParaRPr>
          </a:p>
          <a:p>
            <a:pPr algn="ctr"/>
            <a:endParaRPr lang="en-GB" dirty="0">
              <a:latin typeface="DIN NEXT™ ARABIC MEDIUM" panose="020B0603020203050203" pitchFamily="34" charset="-78"/>
              <a:cs typeface="DIN NEXT™ ARABIC MEDIUM" panose="020B0603020203050203" pitchFamily="34" charset="-78"/>
            </a:endParaRPr>
          </a:p>
        </p:txBody>
      </p:sp>
      <p:pic>
        <p:nvPicPr>
          <p:cNvPr id="5" name="Picture 4" descr="Smoke from factories">
            <a:extLst>
              <a:ext uri="{FF2B5EF4-FFF2-40B4-BE49-F238E27FC236}">
                <a16:creationId xmlns:a16="http://schemas.microsoft.com/office/drawing/2014/main" id="{E7D28779-9CC5-5444-1261-BA238FA5C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74" y="2898893"/>
            <a:ext cx="7075488" cy="4716992"/>
          </a:xfrm>
          <a:prstGeom prst="rect">
            <a:avLst/>
          </a:prstGeom>
          <a:ln>
            <a:noFill/>
          </a:ln>
          <a:effectLst>
            <a:softEdge rad="112500"/>
          </a:effectLst>
        </p:spPr>
      </p:pic>
    </p:spTree>
    <p:extLst>
      <p:ext uri="{BB962C8B-B14F-4D97-AF65-F5344CB8AC3E}">
        <p14:creationId xmlns:p14="http://schemas.microsoft.com/office/powerpoint/2010/main" val="4101468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oke from factories">
            <a:extLst>
              <a:ext uri="{FF2B5EF4-FFF2-40B4-BE49-F238E27FC236}">
                <a16:creationId xmlns:a16="http://schemas.microsoft.com/office/drawing/2014/main" id="{B1534CAB-707E-D8F3-326B-0450BA63C12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D1D798BE-016A-6ADF-75D4-99F7E6082B97}"/>
                  </a:ext>
                </a:extLst>
              </p:cNvPr>
              <p:cNvGraphicFramePr>
                <a:graphicFrameLocks noGrp="1"/>
              </p:cNvGraphicFramePr>
              <p:nvPr>
                <p:extLst>
                  <p:ext uri="{D42A27DB-BD31-4B8C-83A1-F6EECF244321}">
                    <p14:modId xmlns:p14="http://schemas.microsoft.com/office/powerpoint/2010/main" val="1513517355"/>
                  </p:ext>
                </p:extLst>
              </p:nvPr>
            </p:nvGraphicFramePr>
            <p:xfrm>
              <a:off x="208548" y="2640544"/>
              <a:ext cx="8581688" cy="1679952"/>
            </p:xfrm>
            <a:graphic>
              <a:graphicData uri="http://schemas.openxmlformats.org/drawingml/2006/table">
                <a:tbl>
                  <a:tblPr firstRow="1" bandRow="1">
                    <a:tableStyleId>{5940675A-B579-460E-94D1-54222C63F5DA}</a:tableStyleId>
                  </a:tblPr>
                  <a:tblGrid>
                    <a:gridCol w="1219199">
                      <a:extLst>
                        <a:ext uri="{9D8B030D-6E8A-4147-A177-3AD203B41FA5}">
                          <a16:colId xmlns:a16="http://schemas.microsoft.com/office/drawing/2014/main" val="3952413894"/>
                        </a:ext>
                      </a:extLst>
                    </a:gridCol>
                    <a:gridCol w="1748590">
                      <a:extLst>
                        <a:ext uri="{9D8B030D-6E8A-4147-A177-3AD203B41FA5}">
                          <a16:colId xmlns:a16="http://schemas.microsoft.com/office/drawing/2014/main" val="3479179191"/>
                        </a:ext>
                      </a:extLst>
                    </a:gridCol>
                    <a:gridCol w="1042737">
                      <a:extLst>
                        <a:ext uri="{9D8B030D-6E8A-4147-A177-3AD203B41FA5}">
                          <a16:colId xmlns:a16="http://schemas.microsoft.com/office/drawing/2014/main" val="1279735664"/>
                        </a:ext>
                      </a:extLst>
                    </a:gridCol>
                    <a:gridCol w="914400">
                      <a:extLst>
                        <a:ext uri="{9D8B030D-6E8A-4147-A177-3AD203B41FA5}">
                          <a16:colId xmlns:a16="http://schemas.microsoft.com/office/drawing/2014/main" val="176854366"/>
                        </a:ext>
                      </a:extLst>
                    </a:gridCol>
                    <a:gridCol w="1090863">
                      <a:extLst>
                        <a:ext uri="{9D8B030D-6E8A-4147-A177-3AD203B41FA5}">
                          <a16:colId xmlns:a16="http://schemas.microsoft.com/office/drawing/2014/main" val="608498001"/>
                        </a:ext>
                      </a:extLst>
                    </a:gridCol>
                    <a:gridCol w="962526">
                      <a:extLst>
                        <a:ext uri="{9D8B030D-6E8A-4147-A177-3AD203B41FA5}">
                          <a16:colId xmlns:a16="http://schemas.microsoft.com/office/drawing/2014/main" val="172679202"/>
                        </a:ext>
                      </a:extLst>
                    </a:gridCol>
                    <a:gridCol w="833461">
                      <a:extLst>
                        <a:ext uri="{9D8B030D-6E8A-4147-A177-3AD203B41FA5}">
                          <a16:colId xmlns:a16="http://schemas.microsoft.com/office/drawing/2014/main" val="1696095288"/>
                        </a:ext>
                      </a:extLst>
                    </a:gridCol>
                    <a:gridCol w="769912">
                      <a:extLst>
                        <a:ext uri="{9D8B030D-6E8A-4147-A177-3AD203B41FA5}">
                          <a16:colId xmlns:a16="http://schemas.microsoft.com/office/drawing/2014/main" val="3873842474"/>
                        </a:ext>
                      </a:extLst>
                    </a:gridCol>
                  </a:tblGrid>
                  <a:tr h="665252">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شيك الدخول</a:t>
                          </a:r>
                          <a:endParaRPr lang="ar-SA"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الصك</a:t>
                          </a:r>
                          <a:endParaRPr lang="ar-SA"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1400" i="1" kern="1200" smtClean="0">
                                      <a:solidFill>
                                        <a:schemeClr val="bg1"/>
                                      </a:solidFill>
                                      <a:latin typeface="Cambria Math" panose="02040503050406030204" pitchFamily="18" charset="0"/>
                                    </a:rPr>
                                  </m:ctrlPr>
                                </m:sSubPr>
                                <m:e>
                                  <m:r>
                                    <a:rPr lang="ar-SA" sz="1400" kern="1200" smtClean="0">
                                      <a:solidFill>
                                        <a:schemeClr val="bg1"/>
                                      </a:solidFill>
                                      <a:latin typeface="Cambria Math" panose="02040503050406030204" pitchFamily="18" charset="0"/>
                                    </a:rPr>
                                    <m:t>𝟐</m:t>
                                  </m:r>
                                </m:e>
                                <m:sub>
                                  <m:r>
                                    <a:rPr lang="ar-SA" sz="1400" kern="1200" smtClean="0">
                                      <a:solidFill>
                                        <a:schemeClr val="bg1"/>
                                      </a:solidFill>
                                      <a:latin typeface="Cambria Math" panose="02040503050406030204" pitchFamily="18" charset="0"/>
                                    </a:rPr>
                                    <m:t>م</m:t>
                                  </m:r>
                                </m:sub>
                              </m:sSub>
                            </m:oMath>
                          </a14:m>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الحي</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extLst>
                      <a:ext uri="{0D108BD9-81ED-4DB2-BD59-A6C34878D82A}">
                        <a16:rowId xmlns:a16="http://schemas.microsoft.com/office/drawing/2014/main" val="3643222819"/>
                      </a:ext>
                    </a:extLst>
                  </a:tr>
                  <a:tr h="1014700">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10,000 ريال</a:t>
                          </a:r>
                        </a:p>
                      </a:txBody>
                      <a:tcPr marL="81563" marR="81563" marT="40783" marB="40783" anchor="ctr"/>
                    </a:tc>
                    <a:tc>
                      <a:txBody>
                        <a:bodyPr/>
                        <a:lstStyle/>
                        <a:p>
                          <a:pPr marL="0" algn="ctr" defTabSz="1219170" rtl="0" eaLnBrk="1" latinLnBrk="0" hangingPunct="1"/>
                          <a:r>
                            <a:rPr lang="ar-SA" sz="1800" dirty="0">
                              <a:solidFill>
                                <a:schemeClr val="dk1"/>
                              </a:solidFill>
                              <a:latin typeface="DIN NEXT™ ARABIC LIGHT" panose="020B0303020203050203" pitchFamily="34" charset="-78"/>
                              <a:cs typeface="DIN NEXT™ ARABIC LIGHT" panose="020B0303020203050203" pitchFamily="34" charset="-78"/>
                              <a:sym typeface="Roboto"/>
                            </a:rPr>
                            <a:t>981688001516</a:t>
                          </a:r>
                          <a:endParaRPr lang="ar-SA"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81563" marR="81563" marT="40783" marB="40783"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1435</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1822/و</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138.14</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اليرموك</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extLst>
                      <a:ext uri="{0D108BD9-81ED-4DB2-BD59-A6C34878D82A}">
                        <a16:rowId xmlns:a16="http://schemas.microsoft.com/office/drawing/2014/main" val="4013048641"/>
                      </a:ext>
                    </a:extLst>
                  </a:tr>
                </a:tbl>
              </a:graphicData>
            </a:graphic>
          </p:graphicFrame>
        </mc:Choice>
        <mc:Fallback xmlns="">
          <p:graphicFrame>
            <p:nvGraphicFramePr>
              <p:cNvPr id="3" name="Table 2">
                <a:extLst>
                  <a:ext uri="{FF2B5EF4-FFF2-40B4-BE49-F238E27FC236}">
                    <a16:creationId xmlns:a16="http://schemas.microsoft.com/office/drawing/2014/main" id="{D1D798BE-016A-6ADF-75D4-99F7E6082B97}"/>
                  </a:ext>
                </a:extLst>
              </p:cNvPr>
              <p:cNvGraphicFramePr>
                <a:graphicFrameLocks noGrp="1"/>
              </p:cNvGraphicFramePr>
              <p:nvPr>
                <p:extLst>
                  <p:ext uri="{D42A27DB-BD31-4B8C-83A1-F6EECF244321}">
                    <p14:modId xmlns:p14="http://schemas.microsoft.com/office/powerpoint/2010/main" val="1513517355"/>
                  </p:ext>
                </p:extLst>
              </p:nvPr>
            </p:nvGraphicFramePr>
            <p:xfrm>
              <a:off x="208548" y="2640544"/>
              <a:ext cx="8581688" cy="1679952"/>
            </p:xfrm>
            <a:graphic>
              <a:graphicData uri="http://schemas.openxmlformats.org/drawingml/2006/table">
                <a:tbl>
                  <a:tblPr firstRow="1" bandRow="1">
                    <a:tableStyleId>{5940675A-B579-460E-94D1-54222C63F5DA}</a:tableStyleId>
                  </a:tblPr>
                  <a:tblGrid>
                    <a:gridCol w="1219199">
                      <a:extLst>
                        <a:ext uri="{9D8B030D-6E8A-4147-A177-3AD203B41FA5}">
                          <a16:colId xmlns:a16="http://schemas.microsoft.com/office/drawing/2014/main" val="3952413894"/>
                        </a:ext>
                      </a:extLst>
                    </a:gridCol>
                    <a:gridCol w="1748590">
                      <a:extLst>
                        <a:ext uri="{9D8B030D-6E8A-4147-A177-3AD203B41FA5}">
                          <a16:colId xmlns:a16="http://schemas.microsoft.com/office/drawing/2014/main" val="3479179191"/>
                        </a:ext>
                      </a:extLst>
                    </a:gridCol>
                    <a:gridCol w="1042737">
                      <a:extLst>
                        <a:ext uri="{9D8B030D-6E8A-4147-A177-3AD203B41FA5}">
                          <a16:colId xmlns:a16="http://schemas.microsoft.com/office/drawing/2014/main" val="1279735664"/>
                        </a:ext>
                      </a:extLst>
                    </a:gridCol>
                    <a:gridCol w="914400">
                      <a:extLst>
                        <a:ext uri="{9D8B030D-6E8A-4147-A177-3AD203B41FA5}">
                          <a16:colId xmlns:a16="http://schemas.microsoft.com/office/drawing/2014/main" val="176854366"/>
                        </a:ext>
                      </a:extLst>
                    </a:gridCol>
                    <a:gridCol w="1090863">
                      <a:extLst>
                        <a:ext uri="{9D8B030D-6E8A-4147-A177-3AD203B41FA5}">
                          <a16:colId xmlns:a16="http://schemas.microsoft.com/office/drawing/2014/main" val="608498001"/>
                        </a:ext>
                      </a:extLst>
                    </a:gridCol>
                    <a:gridCol w="962526">
                      <a:extLst>
                        <a:ext uri="{9D8B030D-6E8A-4147-A177-3AD203B41FA5}">
                          <a16:colId xmlns:a16="http://schemas.microsoft.com/office/drawing/2014/main" val="172679202"/>
                        </a:ext>
                      </a:extLst>
                    </a:gridCol>
                    <a:gridCol w="833461">
                      <a:extLst>
                        <a:ext uri="{9D8B030D-6E8A-4147-A177-3AD203B41FA5}">
                          <a16:colId xmlns:a16="http://schemas.microsoft.com/office/drawing/2014/main" val="1696095288"/>
                        </a:ext>
                      </a:extLst>
                    </a:gridCol>
                    <a:gridCol w="769912">
                      <a:extLst>
                        <a:ext uri="{9D8B030D-6E8A-4147-A177-3AD203B41FA5}">
                          <a16:colId xmlns:a16="http://schemas.microsoft.com/office/drawing/2014/main" val="3873842474"/>
                        </a:ext>
                      </a:extLst>
                    </a:gridCol>
                  </a:tblGrid>
                  <a:tr h="665252">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شيك الدخول</a:t>
                          </a:r>
                          <a:endParaRPr lang="ar-SA"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الصك</a:t>
                          </a:r>
                          <a:endParaRPr lang="ar-SA"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endParaRPr lang="en-US"/>
                        </a:p>
                      </a:txBody>
                      <a:tcPr marL="108750" marR="108750" marT="54375" marB="54375" anchor="ctr">
                        <a:blipFill>
                          <a:blip r:embed="rId3"/>
                          <a:stretch>
                            <a:fillRect l="-451955" t="-917" r="-236872" b="-155046"/>
                          </a:stretch>
                        </a:blip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الحي</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tc>
                      <a:txBody>
                        <a:bodyPr/>
                        <a:lstStyle/>
                        <a:p>
                          <a:pPr marL="0" algn="ctr" defTabSz="1219170" rtl="0" eaLnBrk="1" latinLnBrk="0" hangingPunct="1"/>
                          <a:r>
                            <a:rPr lang="ar-SA" sz="14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4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08750" marR="108750" marT="54375" marB="54375" anchor="ctr">
                        <a:solidFill>
                          <a:srgbClr val="022A3C"/>
                        </a:solidFill>
                      </a:tcPr>
                    </a:tc>
                    <a:extLst>
                      <a:ext uri="{0D108BD9-81ED-4DB2-BD59-A6C34878D82A}">
                        <a16:rowId xmlns:a16="http://schemas.microsoft.com/office/drawing/2014/main" val="3643222819"/>
                      </a:ext>
                    </a:extLst>
                  </a:tr>
                  <a:tr h="1014700">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10,000 ريال</a:t>
                          </a:r>
                        </a:p>
                      </a:txBody>
                      <a:tcPr marL="81563" marR="81563" marT="40783" marB="40783" anchor="ctr"/>
                    </a:tc>
                    <a:tc>
                      <a:txBody>
                        <a:bodyPr/>
                        <a:lstStyle/>
                        <a:p>
                          <a:pPr marL="0" algn="ctr" defTabSz="1219170" rtl="0" eaLnBrk="1" latinLnBrk="0" hangingPunct="1"/>
                          <a:r>
                            <a:rPr lang="ar-SA" sz="1800" dirty="0">
                              <a:solidFill>
                                <a:schemeClr val="dk1"/>
                              </a:solidFill>
                              <a:latin typeface="DIN NEXT™ ARABIC LIGHT" panose="020B0303020203050203" pitchFamily="34" charset="-78"/>
                              <a:cs typeface="DIN NEXT™ ARABIC LIGHT" panose="020B0303020203050203" pitchFamily="34" charset="-78"/>
                              <a:sym typeface="Roboto"/>
                            </a:rPr>
                            <a:t>981688001516</a:t>
                          </a:r>
                          <a:endParaRPr lang="ar-SA"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81563" marR="81563" marT="40783" marB="40783"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1435</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1822/و</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138.14</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اليرموك</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tc>
                      <a:txBody>
                        <a:bodyPr/>
                        <a:lstStyle/>
                        <a:p>
                          <a:pPr marL="0" algn="ctr" defTabSz="1219170" rtl="0" eaLnBrk="1" latinLnBrk="0" hangingPunct="1"/>
                          <a:r>
                            <a:rPr lang="ar-SA" sz="180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8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08750" marR="108750" marT="54375" marB="54375" anchor="ctr"/>
                    </a:tc>
                    <a:extLst>
                      <a:ext uri="{0D108BD9-81ED-4DB2-BD59-A6C34878D82A}">
                        <a16:rowId xmlns:a16="http://schemas.microsoft.com/office/drawing/2014/main" val="4013048641"/>
                      </a:ext>
                    </a:extLst>
                  </a:tr>
                </a:tbl>
              </a:graphicData>
            </a:graphic>
          </p:graphicFrame>
        </mc:Fallback>
      </mc:AlternateContent>
      <p:graphicFrame>
        <p:nvGraphicFramePr>
          <p:cNvPr id="8" name="Table 7">
            <a:extLst>
              <a:ext uri="{FF2B5EF4-FFF2-40B4-BE49-F238E27FC236}">
                <a16:creationId xmlns:a16="http://schemas.microsoft.com/office/drawing/2014/main" id="{AD3A8B54-3B5E-1C94-E2BA-E9829F35A4D9}"/>
              </a:ext>
            </a:extLst>
          </p:cNvPr>
          <p:cNvGraphicFramePr>
            <a:graphicFrameLocks noGrp="1"/>
          </p:cNvGraphicFramePr>
          <p:nvPr>
            <p:extLst>
              <p:ext uri="{D42A27DB-BD31-4B8C-83A1-F6EECF244321}">
                <p14:modId xmlns:p14="http://schemas.microsoft.com/office/powerpoint/2010/main" val="436654903"/>
              </p:ext>
            </p:extLst>
          </p:nvPr>
        </p:nvGraphicFramePr>
        <p:xfrm>
          <a:off x="2730823" y="1596896"/>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بيانات  </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الوحدة السكنية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5" name="Picture 4">
            <a:extLst>
              <a:ext uri="{FF2B5EF4-FFF2-40B4-BE49-F238E27FC236}">
                <a16:creationId xmlns:a16="http://schemas.microsoft.com/office/drawing/2014/main" id="{DDB29CDD-47F1-0E9B-EF10-13CE955D69BD}"/>
              </a:ext>
            </a:extLst>
          </p:cNvPr>
          <p:cNvPicPr>
            <a:picLocks noChangeAspect="1"/>
          </p:cNvPicPr>
          <p:nvPr/>
        </p:nvPicPr>
        <p:blipFill>
          <a:blip r:embed="rId4"/>
          <a:stretch>
            <a:fillRect/>
          </a:stretch>
        </p:blipFill>
        <p:spPr>
          <a:xfrm>
            <a:off x="172768" y="4481850"/>
            <a:ext cx="8617468" cy="4880513"/>
          </a:xfrm>
          <a:prstGeom prst="rect">
            <a:avLst/>
          </a:prstGeom>
        </p:spPr>
      </p:pic>
      <p:pic>
        <p:nvPicPr>
          <p:cNvPr id="7" name="Picture 6" descr="A qr code with a logo&#10;&#10;AI-generated content may be incorrect.">
            <a:extLst>
              <a:ext uri="{FF2B5EF4-FFF2-40B4-BE49-F238E27FC236}">
                <a16:creationId xmlns:a16="http://schemas.microsoft.com/office/drawing/2014/main" id="{519BF323-0DB9-3253-4FBB-710E2BE83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053" y="7710173"/>
            <a:ext cx="1573088" cy="1573088"/>
          </a:xfrm>
          <a:prstGeom prst="rect">
            <a:avLst/>
          </a:prstGeom>
        </p:spPr>
      </p:pic>
    </p:spTree>
    <p:extLst>
      <p:ext uri="{BB962C8B-B14F-4D97-AF65-F5344CB8AC3E}">
        <p14:creationId xmlns:p14="http://schemas.microsoft.com/office/powerpoint/2010/main" val="269966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AI-generated content may be incorrect.">
            <a:extLst>
              <a:ext uri="{FF2B5EF4-FFF2-40B4-BE49-F238E27FC236}">
                <a16:creationId xmlns:a16="http://schemas.microsoft.com/office/drawing/2014/main" id="{A262B5F6-5EC3-5410-B611-EB90CD83E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271994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white sheet of paper&#10;&#10;AI-generated content may be incorrect.">
            <a:extLst>
              <a:ext uri="{FF2B5EF4-FFF2-40B4-BE49-F238E27FC236}">
                <a16:creationId xmlns:a16="http://schemas.microsoft.com/office/drawing/2014/main" id="{FCD6D383-DF17-F828-A739-798B02311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9538" cy="11123613"/>
          </a:xfrm>
          <a:prstGeom prst="rect">
            <a:avLst/>
          </a:prstGeom>
        </p:spPr>
      </p:pic>
    </p:spTree>
    <p:extLst>
      <p:ext uri="{BB962C8B-B14F-4D97-AF65-F5344CB8AC3E}">
        <p14:creationId xmlns:p14="http://schemas.microsoft.com/office/powerpoint/2010/main" val="2682472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moke from factories">
            <a:extLst>
              <a:ext uri="{FF2B5EF4-FFF2-40B4-BE49-F238E27FC236}">
                <a16:creationId xmlns:a16="http://schemas.microsoft.com/office/drawing/2014/main" id="{A39AB695-40DF-E487-0155-7530D55005CB}"/>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graphicFrame>
        <p:nvGraphicFramePr>
          <p:cNvPr id="5" name="Table 4">
            <a:extLst>
              <a:ext uri="{FF2B5EF4-FFF2-40B4-BE49-F238E27FC236}">
                <a16:creationId xmlns:a16="http://schemas.microsoft.com/office/drawing/2014/main" id="{E063C7BF-6BDC-CEEF-7C78-2966B5E737C1}"/>
              </a:ext>
            </a:extLst>
          </p:cNvPr>
          <p:cNvGraphicFramePr>
            <a:graphicFrameLocks noGrp="1"/>
          </p:cNvGraphicFramePr>
          <p:nvPr>
            <p:extLst>
              <p:ext uri="{D42A27DB-BD31-4B8C-83A1-F6EECF244321}">
                <p14:modId xmlns:p14="http://schemas.microsoft.com/office/powerpoint/2010/main" val="1246668181"/>
              </p:ext>
            </p:extLst>
          </p:nvPr>
        </p:nvGraphicFramePr>
        <p:xfrm>
          <a:off x="1599782" y="10199577"/>
          <a:ext cx="5564260" cy="578880"/>
        </p:xfrm>
        <a:graphic>
          <a:graphicData uri="http://schemas.openxmlformats.org/drawingml/2006/table">
            <a:tbl>
              <a:tblPr firstRow="1" bandRow="1">
                <a:tableStyleId>{5940675A-B579-460E-94D1-54222C63F5DA}</a:tableStyleId>
              </a:tblPr>
              <a:tblGrid>
                <a:gridCol w="2782130">
                  <a:extLst>
                    <a:ext uri="{9D8B030D-6E8A-4147-A177-3AD203B41FA5}">
                      <a16:colId xmlns:a16="http://schemas.microsoft.com/office/drawing/2014/main" val="566352303"/>
                    </a:ext>
                  </a:extLst>
                </a:gridCol>
                <a:gridCol w="2782130">
                  <a:extLst>
                    <a:ext uri="{9D8B030D-6E8A-4147-A177-3AD203B41FA5}">
                      <a16:colId xmlns:a16="http://schemas.microsoft.com/office/drawing/2014/main" val="1184959926"/>
                    </a:ext>
                  </a:extLst>
                </a:gridCol>
              </a:tblGrid>
              <a:tr h="578880">
                <a:tc>
                  <a:txBody>
                    <a:bodyPr/>
                    <a:lstStyle/>
                    <a:p>
                      <a:endParaRPr lang="en-GB" sz="2400" dirty="0"/>
                    </a:p>
                  </a:txBody>
                  <a:tcPr marL="81563" marR="81563" marT="40783" marB="40783" anchor="ctr"/>
                </a:tc>
                <a:tc>
                  <a:txBody>
                    <a:bodyPr/>
                    <a:lstStyle/>
                    <a:p>
                      <a:pPr algn="ctr"/>
                      <a:r>
                        <a:rPr lang="ar-SA" sz="2400" dirty="0">
                          <a:latin typeface="DIN NEXT™ ARABIC MEDIUM" panose="020B0603020203050203" pitchFamily="34" charset="-78"/>
                          <a:cs typeface="DIN NEXT™ ARABIC MEDIUM" panose="020B0603020203050203" pitchFamily="34" charset="-78"/>
                        </a:rPr>
                        <a:t>للوصول للموقع </a:t>
                      </a:r>
                      <a:endParaRPr lang="en-GB" sz="2400" dirty="0">
                        <a:latin typeface="DIN NEXT™ ARABIC MEDIUM" panose="020B0603020203050203" pitchFamily="34" charset="-78"/>
                        <a:cs typeface="DIN NEXT™ ARABIC MEDIUM" panose="020B0603020203050203" pitchFamily="34" charset="-78"/>
                      </a:endParaRPr>
                    </a:p>
                  </a:txBody>
                  <a:tcPr marL="81563" marR="81563" marT="40783" marB="40783" anchor="ctr"/>
                </a:tc>
                <a:extLst>
                  <a:ext uri="{0D108BD9-81ED-4DB2-BD59-A6C34878D82A}">
                    <a16:rowId xmlns:a16="http://schemas.microsoft.com/office/drawing/2014/main" val="4560443"/>
                  </a:ext>
                </a:extLst>
              </a:tr>
            </a:tbl>
          </a:graphicData>
        </a:graphic>
      </p:graphicFrame>
      <p:graphicFrame>
        <p:nvGraphicFramePr>
          <p:cNvPr id="10" name="Table 9">
            <a:extLst>
              <a:ext uri="{FF2B5EF4-FFF2-40B4-BE49-F238E27FC236}">
                <a16:creationId xmlns:a16="http://schemas.microsoft.com/office/drawing/2014/main" id="{C50A3AAA-D52A-A706-CC77-EF2F606E8330}"/>
              </a:ext>
            </a:extLst>
          </p:cNvPr>
          <p:cNvGraphicFramePr>
            <a:graphicFrameLocks noGrp="1"/>
          </p:cNvGraphicFramePr>
          <p:nvPr>
            <p:extLst>
              <p:ext uri="{D42A27DB-BD31-4B8C-83A1-F6EECF244321}">
                <p14:modId xmlns:p14="http://schemas.microsoft.com/office/powerpoint/2010/main" val="244131402"/>
              </p:ext>
            </p:extLst>
          </p:nvPr>
        </p:nvGraphicFramePr>
        <p:xfrm>
          <a:off x="2746866" y="1023394"/>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صورة</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للموقع</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graphicFrame>
        <p:nvGraphicFramePr>
          <p:cNvPr id="11" name="Table 10">
            <a:extLst>
              <a:ext uri="{FF2B5EF4-FFF2-40B4-BE49-F238E27FC236}">
                <a16:creationId xmlns:a16="http://schemas.microsoft.com/office/drawing/2014/main" id="{F485B5CB-C3C1-705A-EF90-2597C3B2180B}"/>
              </a:ext>
            </a:extLst>
          </p:cNvPr>
          <p:cNvGraphicFramePr>
            <a:graphicFrameLocks noGrp="1"/>
          </p:cNvGraphicFramePr>
          <p:nvPr>
            <p:extLst>
              <p:ext uri="{D42A27DB-BD31-4B8C-83A1-F6EECF244321}">
                <p14:modId xmlns:p14="http://schemas.microsoft.com/office/powerpoint/2010/main" val="2346234197"/>
              </p:ext>
            </p:extLst>
          </p:nvPr>
        </p:nvGraphicFramePr>
        <p:xfrm>
          <a:off x="2754888" y="86928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وصف</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12" name="Freeform 6">
            <a:extLst>
              <a:ext uri="{FF2B5EF4-FFF2-40B4-BE49-F238E27FC236}">
                <a16:creationId xmlns:a16="http://schemas.microsoft.com/office/drawing/2014/main" id="{6DBB6624-AA54-43BD-CCF0-4789A502F5C5}"/>
              </a:ext>
            </a:extLst>
          </p:cNvPr>
          <p:cNvSpPr/>
          <p:nvPr/>
        </p:nvSpPr>
        <p:spPr>
          <a:xfrm>
            <a:off x="1214945" y="8394037"/>
            <a:ext cx="7594208"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r" rtl="1"/>
            <a:r>
              <a:rPr lang="ar-SA" sz="2747" dirty="0">
                <a:solidFill>
                  <a:srgbClr val="022A3C"/>
                </a:solidFill>
                <a:latin typeface="DIN NEXT™ ARABIC BOLD" panose="020B0803020203050203" pitchFamily="34" charset="-78"/>
                <a:cs typeface="DIN NEXT™ ARABIC BOLD" panose="020B0803020203050203" pitchFamily="34" charset="-78"/>
              </a:rPr>
              <a:t>شقة شقق سكنية على شارع ربعي الذهلي</a:t>
            </a:r>
            <a:endParaRPr lang="en-GB" sz="2747" dirty="0">
              <a:solidFill>
                <a:srgbClr val="022A3C"/>
              </a:solidFill>
              <a:latin typeface="DIN NEXT™ ARABIC ULTRALIGHT" panose="020B0203020203050203" pitchFamily="34" charset="-78"/>
              <a:cs typeface="DIN NEXT™ ARABIC ULTRALIGHT" panose="020B0203020203050203" pitchFamily="34" charset="-78"/>
            </a:endParaRPr>
          </a:p>
        </p:txBody>
      </p:sp>
      <p:pic>
        <p:nvPicPr>
          <p:cNvPr id="2" name="Picture 1" descr="A logo with a bird and a wing&#10;&#10;Description automatically generated with medium confidence">
            <a:extLst>
              <a:ext uri="{FF2B5EF4-FFF2-40B4-BE49-F238E27FC236}">
                <a16:creationId xmlns:a16="http://schemas.microsoft.com/office/drawing/2014/main" id="{AA961860-AE10-3688-CED4-305037D3A729}"/>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1111" t="19629" r="8729" b="21831"/>
          <a:stretch/>
        </p:blipFill>
        <p:spPr>
          <a:xfrm>
            <a:off x="6337776" y="108390"/>
            <a:ext cx="2520000" cy="1039835"/>
          </a:xfrm>
          <a:prstGeom prst="rect">
            <a:avLst/>
          </a:prstGeom>
        </p:spPr>
      </p:pic>
      <p:sp>
        <p:nvSpPr>
          <p:cNvPr id="3" name="Rectangle: Beveled 2">
            <a:hlinkClick r:id="rId4"/>
            <a:extLst>
              <a:ext uri="{FF2B5EF4-FFF2-40B4-BE49-F238E27FC236}">
                <a16:creationId xmlns:a16="http://schemas.microsoft.com/office/drawing/2014/main" id="{17569BB4-CD27-C4F8-EAAB-69D8E9A601E0}"/>
              </a:ext>
            </a:extLst>
          </p:cNvPr>
          <p:cNvSpPr/>
          <p:nvPr/>
        </p:nvSpPr>
        <p:spPr>
          <a:xfrm>
            <a:off x="1583740" y="10199407"/>
            <a:ext cx="2818231" cy="563008"/>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A950958-51BC-EC84-D825-73F6DC3F043B}"/>
              </a:ext>
            </a:extLst>
          </p:cNvPr>
          <p:cNvSpPr/>
          <p:nvPr/>
        </p:nvSpPr>
        <p:spPr>
          <a:xfrm>
            <a:off x="2181726" y="10199407"/>
            <a:ext cx="1540042" cy="56300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ar-SA" dirty="0">
                <a:solidFill>
                  <a:schemeClr val="bg1"/>
                </a:solidFill>
                <a:latin typeface="DIN NEXT™ ARABIC BLACK" panose="020B0A03020203050203" pitchFamily="34" charset="-78"/>
                <a:cs typeface="DIN NEXT™ ARABIC BLACK" panose="020B0A03020203050203" pitchFamily="34" charset="-78"/>
              </a:rPr>
              <a:t>اضغط هنا</a:t>
            </a:r>
            <a:endParaRPr lang="en-GB" dirty="0">
              <a:solidFill>
                <a:schemeClr val="bg1"/>
              </a:solidFill>
              <a:latin typeface="DIN NEXT™ ARABIC BLACK" panose="020B0A03020203050203" pitchFamily="34" charset="-78"/>
              <a:cs typeface="DIN NEXT™ ARABIC BLACK" panose="020B0A03020203050203" pitchFamily="34" charset="-78"/>
            </a:endParaRPr>
          </a:p>
        </p:txBody>
      </p:sp>
      <p:pic>
        <p:nvPicPr>
          <p:cNvPr id="7" name="Picture 6" descr="A building with many windows&#10;&#10;AI-generated content may be incorrect.">
            <a:extLst>
              <a:ext uri="{FF2B5EF4-FFF2-40B4-BE49-F238E27FC236}">
                <a16:creationId xmlns:a16="http://schemas.microsoft.com/office/drawing/2014/main" id="{0CB60022-6CF6-CD99-E531-4CA284B76CD7}"/>
              </a:ext>
            </a:extLst>
          </p:cNvPr>
          <p:cNvPicPr>
            <a:picLocks noChangeAspect="1"/>
          </p:cNvPicPr>
          <p:nvPr/>
        </p:nvPicPr>
        <p:blipFill>
          <a:blip r:embed="rId5">
            <a:extLst>
              <a:ext uri="{28A0092B-C50C-407E-A947-70E740481C1C}">
                <a14:useLocalDpi xmlns:a14="http://schemas.microsoft.com/office/drawing/2010/main" val="0"/>
              </a:ext>
            </a:extLst>
          </a:blip>
          <a:srcRect t="13008" b="37640"/>
          <a:stretch/>
        </p:blipFill>
        <p:spPr>
          <a:xfrm>
            <a:off x="673766" y="1987029"/>
            <a:ext cx="7621093" cy="6686408"/>
          </a:xfrm>
          <a:prstGeom prst="rect">
            <a:avLst/>
          </a:prstGeom>
          <a:ln>
            <a:noFill/>
          </a:ln>
          <a:effectLst>
            <a:softEdge rad="112500"/>
          </a:effectLst>
        </p:spPr>
      </p:pic>
    </p:spTree>
    <p:extLst>
      <p:ext uri="{BB962C8B-B14F-4D97-AF65-F5344CB8AC3E}">
        <p14:creationId xmlns:p14="http://schemas.microsoft.com/office/powerpoint/2010/main" val="1227637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oke from factories">
            <a:extLst>
              <a:ext uri="{FF2B5EF4-FFF2-40B4-BE49-F238E27FC236}">
                <a16:creationId xmlns:a16="http://schemas.microsoft.com/office/drawing/2014/main" id="{3039375D-909E-1726-7446-F84D6EF950B7}"/>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graphicFrame>
        <p:nvGraphicFramePr>
          <p:cNvPr id="14" name="Table 13">
            <a:extLst>
              <a:ext uri="{FF2B5EF4-FFF2-40B4-BE49-F238E27FC236}">
                <a16:creationId xmlns:a16="http://schemas.microsoft.com/office/drawing/2014/main" id="{16E210DA-6814-90CE-D615-B727CCF389A8}"/>
              </a:ext>
            </a:extLst>
          </p:cNvPr>
          <p:cNvGraphicFramePr>
            <a:graphicFrameLocks noGrp="1"/>
          </p:cNvGraphicFramePr>
          <p:nvPr>
            <p:extLst>
              <p:ext uri="{D42A27DB-BD31-4B8C-83A1-F6EECF244321}">
                <p14:modId xmlns:p14="http://schemas.microsoft.com/office/powerpoint/2010/main" val="2195948362"/>
              </p:ext>
            </p:extLst>
          </p:nvPr>
        </p:nvGraphicFramePr>
        <p:xfrm>
          <a:off x="2754888" y="1183819"/>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معلومات</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العقار</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graphicFrame>
        <p:nvGraphicFramePr>
          <p:cNvPr id="17" name="Table 16">
            <a:extLst>
              <a:ext uri="{FF2B5EF4-FFF2-40B4-BE49-F238E27FC236}">
                <a16:creationId xmlns:a16="http://schemas.microsoft.com/office/drawing/2014/main" id="{C53C4EFA-0557-0F3B-B2BA-DD2543FFF6DB}"/>
              </a:ext>
            </a:extLst>
          </p:cNvPr>
          <p:cNvGraphicFramePr>
            <a:graphicFrameLocks noGrp="1"/>
          </p:cNvGraphicFramePr>
          <p:nvPr>
            <p:extLst>
              <p:ext uri="{D42A27DB-BD31-4B8C-83A1-F6EECF244321}">
                <p14:modId xmlns:p14="http://schemas.microsoft.com/office/powerpoint/2010/main" val="2694843585"/>
              </p:ext>
            </p:extLst>
          </p:nvPr>
        </p:nvGraphicFramePr>
        <p:xfrm>
          <a:off x="613611" y="2492891"/>
          <a:ext cx="7745349" cy="2194560"/>
        </p:xfrm>
        <a:graphic>
          <a:graphicData uri="http://schemas.openxmlformats.org/drawingml/2006/table">
            <a:tbl>
              <a:tblPr firstRow="1" bandRow="1">
                <a:tableStyleId>{5940675A-B579-460E-94D1-54222C63F5DA}</a:tableStyleId>
              </a:tblPr>
              <a:tblGrid>
                <a:gridCol w="3868627">
                  <a:extLst>
                    <a:ext uri="{9D8B030D-6E8A-4147-A177-3AD203B41FA5}">
                      <a16:colId xmlns:a16="http://schemas.microsoft.com/office/drawing/2014/main" val="1790948220"/>
                    </a:ext>
                  </a:extLst>
                </a:gridCol>
                <a:gridCol w="1294939">
                  <a:extLst>
                    <a:ext uri="{9D8B030D-6E8A-4147-A177-3AD203B41FA5}">
                      <a16:colId xmlns:a16="http://schemas.microsoft.com/office/drawing/2014/main" val="2500700513"/>
                    </a:ext>
                  </a:extLst>
                </a:gridCol>
                <a:gridCol w="2581783">
                  <a:extLst>
                    <a:ext uri="{9D8B030D-6E8A-4147-A177-3AD203B41FA5}">
                      <a16:colId xmlns:a16="http://schemas.microsoft.com/office/drawing/2014/main" val="2823300017"/>
                    </a:ext>
                  </a:extLst>
                </a:gridCol>
              </a:tblGrid>
              <a:tr h="356251">
                <a:tc>
                  <a:txBody>
                    <a:bodyPr/>
                    <a:lstStyle/>
                    <a:p>
                      <a:pPr algn="r" rtl="1"/>
                      <a:r>
                        <a:rPr lang="ar-SA" sz="2000" dirty="0">
                          <a:latin typeface="DIN NEXT™ ARABIC LIGHT" panose="020B0303020203050203" pitchFamily="34" charset="-78"/>
                          <a:cs typeface="DIN NEXT™ ARABIC LIGHT" panose="020B0303020203050203" pitchFamily="34" charset="-78"/>
                        </a:rPr>
                        <a:t>ارتداد عرض 2.00م ثم القطعة رقم 1433</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شمال</a:t>
                      </a:r>
                      <a:endParaRPr lang="en-GB" sz="2000" dirty="0">
                        <a:latin typeface="DIN NEXT™ ARABIC LIGHT" panose="020B0303020203050203" pitchFamily="34" charset="-78"/>
                        <a:cs typeface="DIN NEXT™ ARABIC LIGHT" panose="020B0303020203050203" pitchFamily="34" charset="-78"/>
                      </a:endParaRPr>
                    </a:p>
                  </a:txBody>
                  <a:tcPr/>
                </a:tc>
                <a:tc rowSpan="4">
                  <a:txBody>
                    <a:bodyPr/>
                    <a:lstStyle/>
                    <a:p>
                      <a:pPr algn="ctr"/>
                      <a:r>
                        <a:rPr lang="ar-SA" sz="2400" b="0" dirty="0">
                          <a:solidFill>
                            <a:schemeClr val="bg1"/>
                          </a:solidFill>
                          <a:latin typeface="DIN NEXT™ ARABIC HEAVY" panose="020B0903020203050203" pitchFamily="34" charset="-78"/>
                          <a:cs typeface="DIN NEXT™ ARABIC HEAVY" panose="020B0903020203050203" pitchFamily="34" charset="-78"/>
                        </a:rPr>
                        <a:t>الحـــد</a:t>
                      </a:r>
                      <a:endParaRPr lang="en-GB" sz="2400" b="0" dirty="0">
                        <a:solidFill>
                          <a:schemeClr val="bg1"/>
                        </a:solidFill>
                        <a:latin typeface="DIN NEXT™ ARABIC HEAVY" panose="020B0903020203050203" pitchFamily="34" charset="-78"/>
                        <a:cs typeface="DIN NEXT™ ARABIC HEAVY" panose="020B0903020203050203" pitchFamily="34" charset="-78"/>
                      </a:endParaRPr>
                    </a:p>
                  </a:txBody>
                  <a:tcPr anchor="ctr">
                    <a:solidFill>
                      <a:srgbClr val="022A3C"/>
                    </a:solidFill>
                  </a:tcPr>
                </a:tc>
                <a:extLst>
                  <a:ext uri="{0D108BD9-81ED-4DB2-BD59-A6C34878D82A}">
                    <a16:rowId xmlns:a16="http://schemas.microsoft.com/office/drawing/2014/main" val="2166675828"/>
                  </a:ext>
                </a:extLst>
              </a:tr>
              <a:tr h="356251">
                <a:tc>
                  <a:txBody>
                    <a:bodyPr/>
                    <a:lstStyle/>
                    <a:p>
                      <a:pPr algn="r" rtl="1"/>
                      <a:r>
                        <a:rPr lang="ar-SA" sz="2000" dirty="0">
                          <a:latin typeface="DIN NEXT™ ARABIC LIGHT" panose="020B0303020203050203" pitchFamily="34" charset="-78"/>
                          <a:cs typeface="DIN NEXT™ ARABIC LIGHT" panose="020B0303020203050203" pitchFamily="34" charset="-78"/>
                        </a:rPr>
                        <a:t>الوحدة رقم 2/ ح1 </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جنوبا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3806755984"/>
                  </a:ext>
                </a:extLst>
              </a:tr>
              <a:tr h="356251">
                <a:tc>
                  <a:txBody>
                    <a:bodyPr/>
                    <a:lstStyle/>
                    <a:p>
                      <a:pPr algn="r" rtl="1"/>
                      <a:r>
                        <a:rPr lang="ar-SA" sz="2000" dirty="0">
                          <a:latin typeface="DIN NEXT™ ARABIC LIGHT" panose="020B0303020203050203" pitchFamily="34" charset="-78"/>
                          <a:cs typeface="DIN NEXT™ ARABIC LIGHT" panose="020B0303020203050203" pitchFamily="34" charset="-78"/>
                        </a:rPr>
                        <a:t>منور 3 و درج و سطح 2</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شرقا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699704764"/>
                  </a:ext>
                </a:extLst>
              </a:tr>
              <a:tr h="347284">
                <a:tc>
                  <a:txBody>
                    <a:bodyPr/>
                    <a:lstStyle/>
                    <a:p>
                      <a:pPr algn="r" rtl="1"/>
                      <a:r>
                        <a:rPr lang="ar-SA" sz="2000" dirty="0">
                          <a:latin typeface="DIN NEXT™ ARABIC LIGHT" panose="020B0303020203050203" pitchFamily="34" charset="-78"/>
                          <a:cs typeface="DIN NEXT™ ARABIC LIGHT" panose="020B0303020203050203" pitchFamily="34" charset="-78"/>
                        </a:rPr>
                        <a:t>ارتداد عرض متغير من 12.50 الى 15:50م ثم شارع عرض 30.30 م </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غربا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465949881"/>
                  </a:ext>
                </a:extLst>
              </a:tr>
            </a:tbl>
          </a:graphicData>
        </a:graphic>
      </p:graphicFrame>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C05F1073-9C24-73C2-29A0-1606E5451BC7}"/>
                  </a:ext>
                </a:extLst>
              </p:cNvPr>
              <p:cNvGraphicFramePr>
                <a:graphicFrameLocks noGrp="1"/>
              </p:cNvGraphicFramePr>
              <p:nvPr>
                <p:extLst>
                  <p:ext uri="{D42A27DB-BD31-4B8C-83A1-F6EECF244321}">
                    <p14:modId xmlns:p14="http://schemas.microsoft.com/office/powerpoint/2010/main" val="1100004213"/>
                  </p:ext>
                </p:extLst>
              </p:nvPr>
            </p:nvGraphicFramePr>
            <p:xfrm>
              <a:off x="613611" y="4957357"/>
              <a:ext cx="7753371" cy="1889760"/>
            </p:xfrm>
            <a:graphic>
              <a:graphicData uri="http://schemas.openxmlformats.org/drawingml/2006/table">
                <a:tbl>
                  <a:tblPr firstRow="1" bandRow="1">
                    <a:tableStyleId>{5940675A-B579-460E-94D1-54222C63F5DA}</a:tableStyleId>
                  </a:tblPr>
                  <a:tblGrid>
                    <a:gridCol w="3872634">
                      <a:extLst>
                        <a:ext uri="{9D8B030D-6E8A-4147-A177-3AD203B41FA5}">
                          <a16:colId xmlns:a16="http://schemas.microsoft.com/office/drawing/2014/main" val="1790948220"/>
                        </a:ext>
                      </a:extLst>
                    </a:gridCol>
                    <a:gridCol w="1296280">
                      <a:extLst>
                        <a:ext uri="{9D8B030D-6E8A-4147-A177-3AD203B41FA5}">
                          <a16:colId xmlns:a16="http://schemas.microsoft.com/office/drawing/2014/main" val="2500700513"/>
                        </a:ext>
                      </a:extLst>
                    </a:gridCol>
                    <a:gridCol w="2584457">
                      <a:extLst>
                        <a:ext uri="{9D8B030D-6E8A-4147-A177-3AD203B41FA5}">
                          <a16:colId xmlns:a16="http://schemas.microsoft.com/office/drawing/2014/main" val="2823300017"/>
                        </a:ext>
                      </a:extLst>
                    </a:gridCol>
                  </a:tblGrid>
                  <a:tr h="356251">
                    <a:tc>
                      <a:txBody>
                        <a:bodyPr/>
                        <a:lstStyle/>
                        <a:p>
                          <a:pPr marL="0" marR="0" lvl="0" indent="0" algn="ctr" defTabSz="899952"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12.9</a:t>
                          </a:r>
                        </a:p>
                      </a:txBody>
                      <a:tcPr/>
                    </a:tc>
                    <a:tc>
                      <a:txBody>
                        <a:bodyPr/>
                        <a:lstStyle/>
                        <a:p>
                          <a:pPr algn="r"/>
                          <a:r>
                            <a:rPr lang="ar-SA" sz="2000" dirty="0">
                              <a:latin typeface="DIN NEXT™ ARABIC LIGHT" panose="020B0303020203050203" pitchFamily="34" charset="-78"/>
                              <a:cs typeface="DIN NEXT™ ARABIC LIGHT" panose="020B0303020203050203" pitchFamily="34" charset="-78"/>
                            </a:rPr>
                            <a:t>شمال</a:t>
                          </a:r>
                          <a:endParaRPr lang="en-GB" sz="2000" dirty="0">
                            <a:latin typeface="DIN NEXT™ ARABIC LIGHT" panose="020B0303020203050203" pitchFamily="34" charset="-78"/>
                            <a:cs typeface="DIN NEXT™ ARABIC LIGHT" panose="020B0303020203050203" pitchFamily="34" charset="-78"/>
                          </a:endParaRPr>
                        </a:p>
                      </a:txBody>
                      <a:tcPr/>
                    </a:tc>
                    <a:tc rowSpan="4">
                      <a:txBody>
                        <a:bodyPr/>
                        <a:lstStyle/>
                        <a:p>
                          <a:pPr algn="ctr" rtl="1"/>
                          <a:r>
                            <a:rPr lang="ar-SA" sz="2400" b="0" dirty="0">
                              <a:solidFill>
                                <a:schemeClr val="bg1"/>
                              </a:solidFill>
                              <a:latin typeface="DIN NEXT™ ARABIC HEAVY" panose="020B0903020203050203" pitchFamily="34" charset="-78"/>
                              <a:cs typeface="DIN NEXT™ ARABIC HEAVY" panose="020B0903020203050203" pitchFamily="34" charset="-78"/>
                            </a:rPr>
                            <a:t>الطول </a:t>
                          </a:r>
                          <a14:m>
                            <m:oMath xmlns:m="http://schemas.openxmlformats.org/officeDocument/2006/math">
                              <m:sSub>
                                <m:sSubPr>
                                  <m:ctrlPr>
                                    <a:rPr lang="ar-SA" sz="2400" b="0" i="1" smtClean="0">
                                      <a:solidFill>
                                        <a:schemeClr val="bg1"/>
                                      </a:solidFill>
                                      <a:latin typeface="Cambria Math" panose="02040503050406030204" pitchFamily="18" charset="0"/>
                                      <a:cs typeface="DIN NEXT™ ARABIC HEAVY" panose="020B0903020203050203" pitchFamily="34" charset="-78"/>
                                    </a:rPr>
                                  </m:ctrlPr>
                                </m:sSubPr>
                                <m:e>
                                  <m:r>
                                    <a:rPr lang="ar-SA" sz="2400" b="0" i="1" smtClean="0">
                                      <a:solidFill>
                                        <a:schemeClr val="bg1"/>
                                      </a:solidFill>
                                      <a:latin typeface="Cambria Math" panose="02040503050406030204" pitchFamily="18" charset="0"/>
                                      <a:cs typeface="DIN NEXT™ ARABIC HEAVY" panose="020B0903020203050203" pitchFamily="34" charset="-78"/>
                                    </a:rPr>
                                    <m:t>2</m:t>
                                  </m:r>
                                </m:e>
                                <m:sub>
                                  <m:r>
                                    <a:rPr lang="ar-SA" sz="2400" b="0" i="1" smtClean="0">
                                      <a:solidFill>
                                        <a:schemeClr val="bg1"/>
                                      </a:solidFill>
                                      <a:latin typeface="Cambria Math" panose="02040503050406030204" pitchFamily="18" charset="0"/>
                                      <a:cs typeface="DIN NEXT™ ARABIC HEAVY" panose="020B0903020203050203" pitchFamily="34" charset="-78"/>
                                    </a:rPr>
                                    <m:t>م</m:t>
                                  </m:r>
                                </m:sub>
                              </m:sSub>
                            </m:oMath>
                          </a14:m>
                          <a:endParaRPr lang="en-GB" sz="2400" b="0" dirty="0">
                            <a:solidFill>
                              <a:schemeClr val="bg1"/>
                            </a:solidFill>
                            <a:latin typeface="DIN NEXT™ ARABIC HEAVY" panose="020B0903020203050203" pitchFamily="34" charset="-78"/>
                            <a:cs typeface="DIN NEXT™ ARABIC HEAVY" panose="020B0903020203050203" pitchFamily="34" charset="-78"/>
                          </a:endParaRPr>
                        </a:p>
                      </a:txBody>
                      <a:tcPr anchor="ctr">
                        <a:solidFill>
                          <a:srgbClr val="022A3C"/>
                        </a:solidFill>
                      </a:tcPr>
                    </a:tc>
                    <a:extLst>
                      <a:ext uri="{0D108BD9-81ED-4DB2-BD59-A6C34878D82A}">
                        <a16:rowId xmlns:a16="http://schemas.microsoft.com/office/drawing/2014/main" val="2166675828"/>
                      </a:ext>
                    </a:extLst>
                  </a:tr>
                  <a:tr h="35625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6.2 + 0.7 + 2.62 + 1.33 + 1.67</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جنوبا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3806755984"/>
                      </a:ext>
                    </a:extLst>
                  </a:tr>
                  <a:tr h="356251">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+ 1.38 + 2.3 + 3 + 1.78 + 5.35 </a:t>
                          </a:r>
                        </a:p>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1.55 + 1.67</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شرقا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699704764"/>
                      </a:ext>
                    </a:extLst>
                  </a:tr>
                  <a:tr h="347284">
                    <a:tc>
                      <a:txBody>
                        <a:bodyPr/>
                        <a:lstStyle/>
                        <a:p>
                          <a:pPr algn="ctr"/>
                          <a:r>
                            <a:rPr lang="ar-SA" sz="2000">
                              <a:latin typeface="DIN NEXT™ ARABIC LIGHT" panose="020B0303020203050203" pitchFamily="34" charset="-78"/>
                              <a:cs typeface="DIN NEXT™ ARABIC LIGHT" panose="020B0303020203050203" pitchFamily="34" charset="-78"/>
                            </a:rPr>
                            <a:t>11.9</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غربا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465949881"/>
                      </a:ext>
                    </a:extLst>
                  </a:tr>
                </a:tbl>
              </a:graphicData>
            </a:graphic>
          </p:graphicFrame>
        </mc:Choice>
        <mc:Fallback xmlns="">
          <p:graphicFrame>
            <p:nvGraphicFramePr>
              <p:cNvPr id="18" name="Table 17">
                <a:extLst>
                  <a:ext uri="{FF2B5EF4-FFF2-40B4-BE49-F238E27FC236}">
                    <a16:creationId xmlns:a16="http://schemas.microsoft.com/office/drawing/2014/main" id="{C05F1073-9C24-73C2-29A0-1606E5451BC7}"/>
                  </a:ext>
                </a:extLst>
              </p:cNvPr>
              <p:cNvGraphicFramePr>
                <a:graphicFrameLocks noGrp="1"/>
              </p:cNvGraphicFramePr>
              <p:nvPr>
                <p:extLst>
                  <p:ext uri="{D42A27DB-BD31-4B8C-83A1-F6EECF244321}">
                    <p14:modId xmlns:p14="http://schemas.microsoft.com/office/powerpoint/2010/main" val="1100004213"/>
                  </p:ext>
                </p:extLst>
              </p:nvPr>
            </p:nvGraphicFramePr>
            <p:xfrm>
              <a:off x="613611" y="4957357"/>
              <a:ext cx="7753371" cy="1889760"/>
            </p:xfrm>
            <a:graphic>
              <a:graphicData uri="http://schemas.openxmlformats.org/drawingml/2006/table">
                <a:tbl>
                  <a:tblPr firstRow="1" bandRow="1">
                    <a:tableStyleId>{5940675A-B579-460E-94D1-54222C63F5DA}</a:tableStyleId>
                  </a:tblPr>
                  <a:tblGrid>
                    <a:gridCol w="3872634">
                      <a:extLst>
                        <a:ext uri="{9D8B030D-6E8A-4147-A177-3AD203B41FA5}">
                          <a16:colId xmlns:a16="http://schemas.microsoft.com/office/drawing/2014/main" val="1790948220"/>
                        </a:ext>
                      </a:extLst>
                    </a:gridCol>
                    <a:gridCol w="1296280">
                      <a:extLst>
                        <a:ext uri="{9D8B030D-6E8A-4147-A177-3AD203B41FA5}">
                          <a16:colId xmlns:a16="http://schemas.microsoft.com/office/drawing/2014/main" val="2500700513"/>
                        </a:ext>
                      </a:extLst>
                    </a:gridCol>
                    <a:gridCol w="2584457">
                      <a:extLst>
                        <a:ext uri="{9D8B030D-6E8A-4147-A177-3AD203B41FA5}">
                          <a16:colId xmlns:a16="http://schemas.microsoft.com/office/drawing/2014/main" val="2823300017"/>
                        </a:ext>
                      </a:extLst>
                    </a:gridCol>
                  </a:tblGrid>
                  <a:tr h="396240">
                    <a:tc>
                      <a:txBody>
                        <a:bodyPr/>
                        <a:lstStyle/>
                        <a:p>
                          <a:pPr marL="0" marR="0" lvl="0" indent="0" algn="ctr" defTabSz="899952"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12.9</a:t>
                          </a:r>
                        </a:p>
                      </a:txBody>
                      <a:tcPr/>
                    </a:tc>
                    <a:tc>
                      <a:txBody>
                        <a:bodyPr/>
                        <a:lstStyle/>
                        <a:p>
                          <a:pPr algn="r"/>
                          <a:r>
                            <a:rPr lang="ar-SA" sz="2000" dirty="0">
                              <a:latin typeface="DIN NEXT™ ARABIC LIGHT" panose="020B0303020203050203" pitchFamily="34" charset="-78"/>
                              <a:cs typeface="DIN NEXT™ ARABIC LIGHT" panose="020B0303020203050203" pitchFamily="34" charset="-78"/>
                            </a:rPr>
                            <a:t>شمال</a:t>
                          </a:r>
                          <a:endParaRPr lang="en-GB" sz="2000" dirty="0">
                            <a:latin typeface="DIN NEXT™ ARABIC LIGHT" panose="020B0303020203050203" pitchFamily="34" charset="-78"/>
                            <a:cs typeface="DIN NEXT™ ARABIC LIGHT" panose="020B0303020203050203" pitchFamily="34" charset="-78"/>
                          </a:endParaRPr>
                        </a:p>
                      </a:txBody>
                      <a:tcPr/>
                    </a:tc>
                    <a:tc rowSpan="4">
                      <a:txBody>
                        <a:bodyPr/>
                        <a:lstStyle/>
                        <a:p>
                          <a:endParaRPr lang="en-US"/>
                        </a:p>
                      </a:txBody>
                      <a:tcPr anchor="ctr">
                        <a:blipFill>
                          <a:blip r:embed="rId3"/>
                          <a:stretch>
                            <a:fillRect l="-200472" t="-1286" r="-472" b="-5788"/>
                          </a:stretch>
                        </a:blipFill>
                      </a:tcPr>
                    </a:tc>
                    <a:extLst>
                      <a:ext uri="{0D108BD9-81ED-4DB2-BD59-A6C34878D82A}">
                        <a16:rowId xmlns:a16="http://schemas.microsoft.com/office/drawing/2014/main" val="2166675828"/>
                      </a:ext>
                    </a:extLst>
                  </a:tr>
                  <a:tr h="396240">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6.2 + 0.7 + 2.62 + 1.33 + 1.67</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جنوبا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3806755984"/>
                      </a:ext>
                    </a:extLst>
                  </a:tr>
                  <a:tr h="701040">
                    <a:tc>
                      <a:txBody>
                        <a:bodyPr/>
                        <a:lstStyle/>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+ 1.38 + 2.3 + 3 + 1.78 + 5.35 </a:t>
                          </a:r>
                        </a:p>
                        <a:p>
                          <a:pPr marL="0" marR="0" lvl="0" indent="0" algn="ctr" defTabSz="899952"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1.55 + 1.67</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شرقا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699704764"/>
                      </a:ext>
                    </a:extLst>
                  </a:tr>
                  <a:tr h="396240">
                    <a:tc>
                      <a:txBody>
                        <a:bodyPr/>
                        <a:lstStyle/>
                        <a:p>
                          <a:pPr algn="ctr"/>
                          <a:r>
                            <a:rPr lang="ar-SA" sz="2000">
                              <a:latin typeface="DIN NEXT™ ARABIC LIGHT" panose="020B0303020203050203" pitchFamily="34" charset="-78"/>
                              <a:cs typeface="DIN NEXT™ ARABIC LIGHT" panose="020B0303020203050203" pitchFamily="34" charset="-78"/>
                            </a:rPr>
                            <a:t>11.9</a:t>
                          </a:r>
                          <a:endParaRPr lang="en-GB" sz="2000" dirty="0">
                            <a:latin typeface="DIN NEXT™ ARABIC LIGHT" panose="020B0303020203050203" pitchFamily="34" charset="-78"/>
                            <a:cs typeface="DIN NEXT™ ARABIC LIGHT" panose="020B0303020203050203" pitchFamily="34" charset="-78"/>
                          </a:endParaRPr>
                        </a:p>
                      </a:txBody>
                      <a:tcPr/>
                    </a:tc>
                    <a:tc>
                      <a:txBody>
                        <a:bodyPr/>
                        <a:lstStyle/>
                        <a:p>
                          <a:pPr algn="r"/>
                          <a:r>
                            <a:rPr lang="ar-SA" sz="2000" dirty="0">
                              <a:latin typeface="DIN NEXT™ ARABIC LIGHT" panose="020B0303020203050203" pitchFamily="34" charset="-78"/>
                              <a:cs typeface="DIN NEXT™ ARABIC LIGHT" panose="020B0303020203050203" pitchFamily="34" charset="-78"/>
                            </a:rPr>
                            <a:t>غربا</a:t>
                          </a:r>
                          <a:endParaRPr lang="en-GB" sz="2000" dirty="0">
                            <a:latin typeface="DIN NEXT™ ARABIC LIGHT" panose="020B0303020203050203" pitchFamily="34" charset="-78"/>
                            <a:cs typeface="DIN NEXT™ ARABIC LIGHT" panose="020B0303020203050203" pitchFamily="34" charset="-78"/>
                          </a:endParaRPr>
                        </a:p>
                      </a:txBody>
                      <a:tcPr/>
                    </a:tc>
                    <a:tc vMerge="1">
                      <a:txBody>
                        <a:bodyPr/>
                        <a:lstStyle/>
                        <a:p>
                          <a:endParaRPr lang="en-GB" dirty="0"/>
                        </a:p>
                      </a:txBody>
                      <a:tcPr/>
                    </a:tc>
                    <a:extLst>
                      <a:ext uri="{0D108BD9-81ED-4DB2-BD59-A6C34878D82A}">
                        <a16:rowId xmlns:a16="http://schemas.microsoft.com/office/drawing/2014/main" val="465949881"/>
                      </a:ext>
                    </a:extLst>
                  </a:tr>
                </a:tbl>
              </a:graphicData>
            </a:graphic>
          </p:graphicFrame>
        </mc:Fallback>
      </mc:AlternateContent>
      <p:pic>
        <p:nvPicPr>
          <p:cNvPr id="2" name="Picture 1" descr="A logo with a bird and a wing&#10;&#10;Description automatically generated with medium confidence">
            <a:extLst>
              <a:ext uri="{FF2B5EF4-FFF2-40B4-BE49-F238E27FC236}">
                <a16:creationId xmlns:a16="http://schemas.microsoft.com/office/drawing/2014/main" id="{908308E4-3A94-129F-40FF-22A521620A26}"/>
              </a:ext>
            </a:extLst>
          </p:cNvPr>
          <p:cNvPicPr preferRelativeResize="0">
            <a:picLocks noChangeAspect="1"/>
          </p:cNvPicPr>
          <p:nvPr/>
        </p:nvPicPr>
        <p:blipFill rotWithShape="1">
          <a:blip r:embed="rId4" cstate="print">
            <a:extLst>
              <a:ext uri="{28A0092B-C50C-407E-A947-70E740481C1C}">
                <a14:useLocalDpi xmlns:a14="http://schemas.microsoft.com/office/drawing/2010/main" val="0"/>
              </a:ext>
            </a:extLst>
          </a:blip>
          <a:srcRect l="11111" t="19629" r="8729" b="21831"/>
          <a:stretch/>
        </p:blipFill>
        <p:spPr>
          <a:xfrm>
            <a:off x="6337776" y="108390"/>
            <a:ext cx="2520000" cy="1039835"/>
          </a:xfrm>
          <a:prstGeom prst="rect">
            <a:avLst/>
          </a:prstGeom>
        </p:spPr>
      </p:pic>
    </p:spTree>
    <p:extLst>
      <p:ext uri="{BB962C8B-B14F-4D97-AF65-F5344CB8AC3E}">
        <p14:creationId xmlns:p14="http://schemas.microsoft.com/office/powerpoint/2010/main" val="700491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moke from factories">
            <a:extLst>
              <a:ext uri="{FF2B5EF4-FFF2-40B4-BE49-F238E27FC236}">
                <a16:creationId xmlns:a16="http://schemas.microsoft.com/office/drawing/2014/main" id="{04D3B5FC-3494-DB94-0202-8FC903C44C0A}"/>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graphicFrame>
        <p:nvGraphicFramePr>
          <p:cNvPr id="3" name="Table 2">
            <a:extLst>
              <a:ext uri="{FF2B5EF4-FFF2-40B4-BE49-F238E27FC236}">
                <a16:creationId xmlns:a16="http://schemas.microsoft.com/office/drawing/2014/main" id="{2DDFC030-317E-8CCA-ABC0-76B0F4F0675D}"/>
              </a:ext>
            </a:extLst>
          </p:cNvPr>
          <p:cNvGraphicFramePr>
            <a:graphicFrameLocks noGrp="1"/>
          </p:cNvGraphicFramePr>
          <p:nvPr/>
        </p:nvGraphicFramePr>
        <p:xfrm>
          <a:off x="2754888" y="1278733"/>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المعالم</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القريبة</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14" name="Picture 13" descr="A black and white image of a building&#10;&#10;AI-generated content may be incorrect.">
            <a:extLst>
              <a:ext uri="{FF2B5EF4-FFF2-40B4-BE49-F238E27FC236}">
                <a16:creationId xmlns:a16="http://schemas.microsoft.com/office/drawing/2014/main" id="{3D9ED944-D2E2-73FF-D4D3-77C24E063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225" y="4741518"/>
            <a:ext cx="1041132" cy="914942"/>
          </a:xfrm>
          <a:prstGeom prst="rect">
            <a:avLst/>
          </a:prstGeom>
        </p:spPr>
      </p:pic>
      <p:pic>
        <p:nvPicPr>
          <p:cNvPr id="16" name="Picture 15" descr="A black and white road&#10;&#10;AI-generated content may be incorrect.">
            <a:extLst>
              <a:ext uri="{FF2B5EF4-FFF2-40B4-BE49-F238E27FC236}">
                <a16:creationId xmlns:a16="http://schemas.microsoft.com/office/drawing/2014/main" id="{B1AF9814-4289-0014-0E03-54A043A61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771" y="2539660"/>
            <a:ext cx="661193" cy="661193"/>
          </a:xfrm>
          <a:prstGeom prst="rect">
            <a:avLst/>
          </a:prstGeom>
        </p:spPr>
      </p:pic>
      <p:pic>
        <p:nvPicPr>
          <p:cNvPr id="18" name="Picture 17" descr="A black and white building with a clock&#10;&#10;AI-generated content may be incorrect.">
            <a:extLst>
              <a:ext uri="{FF2B5EF4-FFF2-40B4-BE49-F238E27FC236}">
                <a16:creationId xmlns:a16="http://schemas.microsoft.com/office/drawing/2014/main" id="{AEC70B8F-6732-9C99-45B4-EB177D209F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6645" y="5936208"/>
            <a:ext cx="857983" cy="857983"/>
          </a:xfrm>
          <a:prstGeom prst="rect">
            <a:avLst/>
          </a:prstGeom>
        </p:spPr>
      </p:pic>
      <p:graphicFrame>
        <p:nvGraphicFramePr>
          <p:cNvPr id="20" name="Table 19">
            <a:extLst>
              <a:ext uri="{FF2B5EF4-FFF2-40B4-BE49-F238E27FC236}">
                <a16:creationId xmlns:a16="http://schemas.microsoft.com/office/drawing/2014/main" id="{982FF381-707F-3BE8-B107-D56F9C529F30}"/>
              </a:ext>
            </a:extLst>
          </p:cNvPr>
          <p:cNvGraphicFramePr>
            <a:graphicFrameLocks noGrp="1"/>
          </p:cNvGraphicFramePr>
          <p:nvPr/>
        </p:nvGraphicFramePr>
        <p:xfrm>
          <a:off x="719886" y="2271558"/>
          <a:ext cx="7681411" cy="5870168"/>
        </p:xfrm>
        <a:graphic>
          <a:graphicData uri="http://schemas.openxmlformats.org/drawingml/2006/table">
            <a:tbl>
              <a:tblPr firstRow="1" bandRow="1">
                <a:tableStyleId>{5940675A-B579-460E-94D1-54222C63F5DA}</a:tableStyleId>
              </a:tblPr>
              <a:tblGrid>
                <a:gridCol w="1044745">
                  <a:extLst>
                    <a:ext uri="{9D8B030D-6E8A-4147-A177-3AD203B41FA5}">
                      <a16:colId xmlns:a16="http://schemas.microsoft.com/office/drawing/2014/main" val="1045971106"/>
                    </a:ext>
                  </a:extLst>
                </a:gridCol>
                <a:gridCol w="5231942">
                  <a:extLst>
                    <a:ext uri="{9D8B030D-6E8A-4147-A177-3AD203B41FA5}">
                      <a16:colId xmlns:a16="http://schemas.microsoft.com/office/drawing/2014/main" val="2116832253"/>
                    </a:ext>
                  </a:extLst>
                </a:gridCol>
                <a:gridCol w="1404724">
                  <a:extLst>
                    <a:ext uri="{9D8B030D-6E8A-4147-A177-3AD203B41FA5}">
                      <a16:colId xmlns:a16="http://schemas.microsoft.com/office/drawing/2014/main" val="1602128464"/>
                    </a:ext>
                  </a:extLst>
                </a:gridCol>
              </a:tblGrid>
              <a:tr h="1272408">
                <a:tc>
                  <a:txBody>
                    <a:bodyPr/>
                    <a:lstStyle/>
                    <a:p>
                      <a:pPr algn="ctr"/>
                      <a:r>
                        <a:rPr lang="ar-SA" sz="2400" dirty="0">
                          <a:latin typeface="DIN NEXT™ ARABIC LIGHT" panose="020B0303020203050203" pitchFamily="34" charset="-78"/>
                          <a:cs typeface="DIN NEXT™ ARABIC LIGHT" panose="020B0303020203050203" pitchFamily="34" charset="-78"/>
                        </a:rPr>
                        <a:t>20 م</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شارع المروج</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endParaRPr lang="en-GB" dirty="0"/>
                    </a:p>
                  </a:txBody>
                  <a:tcPr/>
                </a:tc>
                <a:extLst>
                  <a:ext uri="{0D108BD9-81ED-4DB2-BD59-A6C34878D82A}">
                    <a16:rowId xmlns:a16="http://schemas.microsoft.com/office/drawing/2014/main" val="199469063"/>
                  </a:ext>
                </a:extLst>
              </a:tr>
              <a:tr h="1149440">
                <a:tc>
                  <a:txBody>
                    <a:bodyPr/>
                    <a:lstStyle/>
                    <a:p>
                      <a:pPr algn="ctr"/>
                      <a:r>
                        <a:rPr lang="ar-SA" sz="2400" dirty="0">
                          <a:latin typeface="DIN NEXT™ ARABIC LIGHT" panose="020B0303020203050203" pitchFamily="34" charset="-78"/>
                          <a:cs typeface="DIN NEXT™ ARABIC LIGHT" panose="020B0303020203050203" pitchFamily="34" charset="-78"/>
                        </a:rPr>
                        <a:t>50 م</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شارع محمد علي جناح</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endParaRPr lang="en-GB" dirty="0"/>
                    </a:p>
                  </a:txBody>
                  <a:tcPr/>
                </a:tc>
                <a:extLst>
                  <a:ext uri="{0D108BD9-81ED-4DB2-BD59-A6C34878D82A}">
                    <a16:rowId xmlns:a16="http://schemas.microsoft.com/office/drawing/2014/main" val="2210341508"/>
                  </a:ext>
                </a:extLst>
              </a:tr>
              <a:tr h="1149440">
                <a:tc>
                  <a:txBody>
                    <a:bodyPr/>
                    <a:lstStyle/>
                    <a:p>
                      <a:pPr algn="ctr"/>
                      <a:r>
                        <a:rPr lang="ar-SA" sz="2400">
                          <a:latin typeface="DIN NEXT™ ARABIC LIGHT" panose="020B0303020203050203" pitchFamily="34" charset="-78"/>
                          <a:cs typeface="DIN NEXT™ ARABIC LIGHT" panose="020B0303020203050203" pitchFamily="34" charset="-78"/>
                        </a:rPr>
                        <a:t>700 م</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كمباوند واحة اليرموك </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endParaRPr lang="en-GB" dirty="0"/>
                    </a:p>
                  </a:txBody>
                  <a:tcPr/>
                </a:tc>
                <a:extLst>
                  <a:ext uri="{0D108BD9-81ED-4DB2-BD59-A6C34878D82A}">
                    <a16:rowId xmlns:a16="http://schemas.microsoft.com/office/drawing/2014/main" val="3971655733"/>
                  </a:ext>
                </a:extLst>
              </a:tr>
              <a:tr h="1149440">
                <a:tc>
                  <a:txBody>
                    <a:bodyPr/>
                    <a:lstStyle/>
                    <a:p>
                      <a:pPr algn="ctr"/>
                      <a:r>
                        <a:rPr lang="ar-SA" sz="2400" dirty="0">
                          <a:latin typeface="DIN NEXT™ ARABIC LIGHT" panose="020B0303020203050203" pitchFamily="34" charset="-78"/>
                          <a:cs typeface="DIN NEXT™ ARABIC LIGHT" panose="020B0303020203050203" pitchFamily="34" charset="-78"/>
                        </a:rPr>
                        <a:t>50 م</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المدرسة الكورية</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endParaRPr lang="en-GB" dirty="0"/>
                    </a:p>
                  </a:txBody>
                  <a:tcPr/>
                </a:tc>
                <a:extLst>
                  <a:ext uri="{0D108BD9-81ED-4DB2-BD59-A6C34878D82A}">
                    <a16:rowId xmlns:a16="http://schemas.microsoft.com/office/drawing/2014/main" val="4289148928"/>
                  </a:ext>
                </a:extLst>
              </a:tr>
              <a:tr h="1149440">
                <a:tc>
                  <a:txBody>
                    <a:bodyPr/>
                    <a:lstStyle/>
                    <a:p>
                      <a:pPr algn="ctr"/>
                      <a:r>
                        <a:rPr lang="ar-SA" sz="2400">
                          <a:latin typeface="DIN NEXT™ ARABIC LIGHT" panose="020B0303020203050203" pitchFamily="34" charset="-78"/>
                          <a:cs typeface="DIN NEXT™ ARABIC LIGHT" panose="020B0303020203050203" pitchFamily="34" charset="-78"/>
                        </a:rPr>
                        <a:t>2.7 كيلو</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pPr marL="0" marR="0" lvl="0" indent="0" algn="r" defTabSz="899952" rtl="0" eaLnBrk="1" fontAlgn="auto" latinLnBrk="0" hangingPunct="1">
                        <a:lnSpc>
                          <a:spcPct val="100000"/>
                        </a:lnSpc>
                        <a:spcBef>
                          <a:spcPts val="0"/>
                        </a:spcBef>
                        <a:spcAft>
                          <a:spcPts val="0"/>
                        </a:spcAft>
                        <a:buClrTx/>
                        <a:buSzTx/>
                        <a:buFontTx/>
                        <a:buNone/>
                        <a:tabLst/>
                        <a:defRPr/>
                      </a:pPr>
                      <a:r>
                        <a:rPr lang="ar-SA" sz="2400" dirty="0">
                          <a:latin typeface="DIN NEXT™ ARABIC LIGHT" panose="020B0303020203050203" pitchFamily="34" charset="-78"/>
                          <a:cs typeface="DIN NEXT™ ARABIC LIGHT" panose="020B0303020203050203" pitchFamily="34" charset="-78"/>
                        </a:rPr>
                        <a:t>حديقة اليرموك </a:t>
                      </a:r>
                      <a:endParaRPr lang="en-GB" sz="2400" dirty="0">
                        <a:latin typeface="DIN NEXT™ ARABIC LIGHT" panose="020B0303020203050203" pitchFamily="34" charset="-78"/>
                        <a:cs typeface="DIN NEXT™ ARABIC LIGHT" panose="020B0303020203050203" pitchFamily="34" charset="-78"/>
                      </a:endParaRPr>
                    </a:p>
                  </a:txBody>
                  <a:tcPr anchor="ctr"/>
                </a:tc>
                <a:tc>
                  <a:txBody>
                    <a:bodyPr/>
                    <a:lstStyle/>
                    <a:p>
                      <a:endParaRPr lang="en-GB" dirty="0"/>
                    </a:p>
                  </a:txBody>
                  <a:tcPr/>
                </a:tc>
                <a:extLst>
                  <a:ext uri="{0D108BD9-81ED-4DB2-BD59-A6C34878D82A}">
                    <a16:rowId xmlns:a16="http://schemas.microsoft.com/office/drawing/2014/main" val="69555218"/>
                  </a:ext>
                </a:extLst>
              </a:tr>
            </a:tbl>
          </a:graphicData>
        </a:graphic>
      </p:graphicFrame>
      <p:pic>
        <p:nvPicPr>
          <p:cNvPr id="21" name="Picture 20" descr="A black and white road&#10;&#10;AI-generated content may be incorrect.">
            <a:extLst>
              <a:ext uri="{FF2B5EF4-FFF2-40B4-BE49-F238E27FC236}">
                <a16:creationId xmlns:a16="http://schemas.microsoft.com/office/drawing/2014/main" id="{D357A1D9-71C9-4F2F-76FE-16A41E917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667" y="3766877"/>
            <a:ext cx="661193" cy="661193"/>
          </a:xfrm>
          <a:prstGeom prst="rect">
            <a:avLst/>
          </a:prstGeom>
        </p:spPr>
      </p:pic>
      <p:pic>
        <p:nvPicPr>
          <p:cNvPr id="23" name="Picture 22" descr="A black and white drawing of a bench and trees&#10;&#10;AI-generated content may be incorrect.">
            <a:extLst>
              <a:ext uri="{FF2B5EF4-FFF2-40B4-BE49-F238E27FC236}">
                <a16:creationId xmlns:a16="http://schemas.microsoft.com/office/drawing/2014/main" id="{9FA22ADD-246D-39BF-DE53-91250E3C2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1290" y="7085149"/>
            <a:ext cx="904405" cy="904405"/>
          </a:xfrm>
          <a:prstGeom prst="rect">
            <a:avLst/>
          </a:prstGeom>
        </p:spPr>
      </p:pic>
      <p:pic>
        <p:nvPicPr>
          <p:cNvPr id="5" name="Picture 4" descr="A logo with a gold wing&#10;&#10;AI-generated content may be incorrect.">
            <a:extLst>
              <a:ext uri="{FF2B5EF4-FFF2-40B4-BE49-F238E27FC236}">
                <a16:creationId xmlns:a16="http://schemas.microsoft.com/office/drawing/2014/main" id="{BAF9DF05-A330-C035-CE98-49FCE36FD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070" y="503145"/>
            <a:ext cx="2088000" cy="806730"/>
          </a:xfrm>
          <a:prstGeom prst="rect">
            <a:avLst/>
          </a:prstGeom>
        </p:spPr>
      </p:pic>
    </p:spTree>
    <p:extLst>
      <p:ext uri="{BB962C8B-B14F-4D97-AF65-F5344CB8AC3E}">
        <p14:creationId xmlns:p14="http://schemas.microsoft.com/office/powerpoint/2010/main" val="2956101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2164AD-DE2A-21C1-F62C-54FFE9C86A8C}"/>
              </a:ext>
            </a:extLst>
          </p:cNvPr>
          <p:cNvSpPr/>
          <p:nvPr/>
        </p:nvSpPr>
        <p:spPr>
          <a:xfrm>
            <a:off x="0" y="0"/>
            <a:ext cx="8999539"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83E8443-2697-D77F-4003-ED7DD9296389}"/>
              </a:ext>
            </a:extLst>
          </p:cNvPr>
          <p:cNvPicPr>
            <a:picLocks noChangeAspect="1"/>
          </p:cNvPicPr>
          <p:nvPr/>
        </p:nvPicPr>
        <p:blipFill>
          <a:blip r:embed="rId2"/>
          <a:stretch>
            <a:fillRect/>
          </a:stretch>
        </p:blipFill>
        <p:spPr>
          <a:xfrm>
            <a:off x="32605" y="30487"/>
            <a:ext cx="8966933" cy="11123613"/>
          </a:xfrm>
          <a:prstGeom prst="rect">
            <a:avLst/>
          </a:prstGeom>
        </p:spPr>
      </p:pic>
      <p:pic>
        <p:nvPicPr>
          <p:cNvPr id="2" name="Picture 1">
            <a:extLst>
              <a:ext uri="{FF2B5EF4-FFF2-40B4-BE49-F238E27FC236}">
                <a16:creationId xmlns:a16="http://schemas.microsoft.com/office/drawing/2014/main" id="{E911931A-AA66-C22D-8BB0-4E77BE124635}"/>
              </a:ext>
            </a:extLst>
          </p:cNvPr>
          <p:cNvPicPr>
            <a:picLocks noChangeAspect="1"/>
          </p:cNvPicPr>
          <p:nvPr/>
        </p:nvPicPr>
        <p:blipFill>
          <a:blip r:embed="rId3"/>
          <a:stretch>
            <a:fillRect/>
          </a:stretch>
        </p:blipFill>
        <p:spPr>
          <a:xfrm>
            <a:off x="16800" y="-1"/>
            <a:ext cx="8965937" cy="11123613"/>
          </a:xfrm>
          <a:prstGeom prst="rect">
            <a:avLst/>
          </a:prstGeom>
        </p:spPr>
      </p:pic>
      <p:pic>
        <p:nvPicPr>
          <p:cNvPr id="7" name="Picture 6">
            <a:extLst>
              <a:ext uri="{FF2B5EF4-FFF2-40B4-BE49-F238E27FC236}">
                <a16:creationId xmlns:a16="http://schemas.microsoft.com/office/drawing/2014/main" id="{213C5F04-062D-97D8-3393-C74835B894CC}"/>
              </a:ext>
            </a:extLst>
          </p:cNvPr>
          <p:cNvPicPr>
            <a:picLocks noChangeAspect="1"/>
          </p:cNvPicPr>
          <p:nvPr/>
        </p:nvPicPr>
        <p:blipFill>
          <a:blip r:embed="rId4"/>
          <a:stretch>
            <a:fillRect/>
          </a:stretch>
        </p:blipFill>
        <p:spPr>
          <a:xfrm>
            <a:off x="1562" y="-1"/>
            <a:ext cx="8996413" cy="11123613"/>
          </a:xfrm>
          <a:prstGeom prst="rect">
            <a:avLst/>
          </a:prstGeom>
        </p:spPr>
      </p:pic>
      <p:graphicFrame>
        <p:nvGraphicFramePr>
          <p:cNvPr id="4" name="Table 3">
            <a:extLst>
              <a:ext uri="{FF2B5EF4-FFF2-40B4-BE49-F238E27FC236}">
                <a16:creationId xmlns:a16="http://schemas.microsoft.com/office/drawing/2014/main" id="{3F12057D-FEFB-E944-AEA3-0C381D351624}"/>
              </a:ext>
            </a:extLst>
          </p:cNvPr>
          <p:cNvGraphicFramePr>
            <a:graphicFrameLocks noGrp="1"/>
          </p:cNvGraphicFramePr>
          <p:nvPr/>
        </p:nvGraphicFramePr>
        <p:xfrm>
          <a:off x="1402338" y="71726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ctr" defTabSz="914400" rtl="1" eaLnBrk="1" latinLnBrk="0" hangingPunct="1"/>
                      <a:r>
                        <a:rPr lang="ar-SA" sz="4400" b="1" kern="1200" dirty="0">
                          <a:solidFill>
                            <a:schemeClr val="tx1"/>
                          </a:solidFill>
                          <a:latin typeface="DIN NEXT™ ARABIC LIGHT" panose="020B0303020203050203" pitchFamily="34" charset="-78"/>
                          <a:ea typeface="+mn-ea"/>
                          <a:cs typeface="DIN NEXT™ ARABIC LIGHT" panose="020B0303020203050203" pitchFamily="34" charset="-78"/>
                        </a:rPr>
                        <a:t>ختاما</a:t>
                      </a:r>
                      <a:endParaRPr lang="en-GB" sz="4400" b="1"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5" name="Google Shape;607;p35">
            <a:extLst>
              <a:ext uri="{FF2B5EF4-FFF2-40B4-BE49-F238E27FC236}">
                <a16:creationId xmlns:a16="http://schemas.microsoft.com/office/drawing/2014/main" id="{78C3A3E4-2689-F5B5-E2CB-A072066B0C83}"/>
              </a:ext>
            </a:extLst>
          </p:cNvPr>
          <p:cNvSpPr/>
          <p:nvPr/>
        </p:nvSpPr>
        <p:spPr>
          <a:xfrm>
            <a:off x="742950" y="2552700"/>
            <a:ext cx="7413389" cy="4229100"/>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ctr" rtl="1"/>
            <a:r>
              <a:rPr lang="ar-SA" sz="3200" dirty="0">
                <a:latin typeface="DIN NEXT™ ARABIC LIGHT" panose="020B0303020203050203" pitchFamily="34" charset="-78"/>
                <a:cs typeface="DIN NEXT™ ARABIC LIGHT" panose="020B0303020203050203" pitchFamily="34" charset="-78"/>
              </a:rPr>
              <a:t>نحمد الله وتوفيقه على أن تم بيع الوحدة السكنية في مزاد الصفوة و نشكر كل من ساهم في إنجاح المزاد كما نرجو ان يكون</a:t>
            </a:r>
          </a:p>
          <a:p>
            <a:pPr algn="ctr" rtl="1"/>
            <a:r>
              <a:rPr lang="ar-SA" sz="3200" dirty="0">
                <a:latin typeface="DIN NEXT™ ARABIC LIGHT" panose="020B0303020203050203" pitchFamily="34" charset="-78"/>
                <a:cs typeface="DIN NEXT™ ARABIC LIGHT" panose="020B0303020203050203" pitchFamily="34" charset="-78"/>
              </a:rPr>
              <a:t> هذا التقرير قد حقق الهدف </a:t>
            </a:r>
          </a:p>
          <a:p>
            <a:pPr algn="ctr" rtl="1"/>
            <a:r>
              <a:rPr lang="ar-SA" sz="3200" dirty="0">
                <a:latin typeface="DIN NEXT™ ARABIC LIGHT" panose="020B0303020203050203" pitchFamily="34" charset="-78"/>
                <a:cs typeface="DIN NEXT™ ARABIC LIGHT" panose="020B0303020203050203" pitchFamily="34" charset="-78"/>
              </a:rPr>
              <a:t>المرجو منه</a:t>
            </a:r>
          </a:p>
          <a:p>
            <a:pPr algn="ctr" rtl="1"/>
            <a:r>
              <a:rPr lang="ar-SA" sz="3200" dirty="0">
                <a:latin typeface="DIN NEXT™ ARABIC LIGHT" panose="020B0303020203050203" pitchFamily="34" charset="-78"/>
                <a:cs typeface="DIN NEXT™ ARABIC LIGHT" panose="020B0303020203050203" pitchFamily="34" charset="-78"/>
              </a:rPr>
              <a:t>والله ولي التوقيق</a:t>
            </a:r>
          </a:p>
        </p:txBody>
      </p:sp>
    </p:spTree>
    <p:extLst>
      <p:ext uri="{BB962C8B-B14F-4D97-AF65-F5344CB8AC3E}">
        <p14:creationId xmlns:p14="http://schemas.microsoft.com/office/powerpoint/2010/main" val="1665846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moke from factories">
            <a:extLst>
              <a:ext uri="{FF2B5EF4-FFF2-40B4-BE49-F238E27FC236}">
                <a16:creationId xmlns:a16="http://schemas.microsoft.com/office/drawing/2014/main" id="{73276BA7-3548-BBA0-C625-4C380F8FBD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pic>
        <p:nvPicPr>
          <p:cNvPr id="5" name="Picture 4" descr="A qr code on a white background&#10;&#10;Description automatically generated">
            <a:extLst>
              <a:ext uri="{FF2B5EF4-FFF2-40B4-BE49-F238E27FC236}">
                <a16:creationId xmlns:a16="http://schemas.microsoft.com/office/drawing/2014/main" id="{E24CC3A7-0DBF-35D6-0D54-F78F2F3B8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359" y="838961"/>
            <a:ext cx="2871668" cy="2871668"/>
          </a:xfrm>
          <a:prstGeom prst="rect">
            <a:avLst/>
          </a:prstGeom>
        </p:spPr>
      </p:pic>
      <p:sp>
        <p:nvSpPr>
          <p:cNvPr id="8" name="Freeform 10">
            <a:hlinkClick r:id="rId5"/>
            <a:extLst>
              <a:ext uri="{FF2B5EF4-FFF2-40B4-BE49-F238E27FC236}">
                <a16:creationId xmlns:a16="http://schemas.microsoft.com/office/drawing/2014/main" id="{94A45E8B-EE2E-39AF-A06A-0768A4FC413A}"/>
              </a:ext>
            </a:extLst>
          </p:cNvPr>
          <p:cNvSpPr/>
          <p:nvPr/>
        </p:nvSpPr>
        <p:spPr>
          <a:xfrm>
            <a:off x="4227528" y="6281129"/>
            <a:ext cx="544477" cy="544477"/>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dirty="0"/>
          </a:p>
        </p:txBody>
      </p:sp>
      <p:graphicFrame>
        <p:nvGraphicFramePr>
          <p:cNvPr id="2" name="Table 1">
            <a:extLst>
              <a:ext uri="{FF2B5EF4-FFF2-40B4-BE49-F238E27FC236}">
                <a16:creationId xmlns:a16="http://schemas.microsoft.com/office/drawing/2014/main" id="{D03F2EA6-0B7E-2287-18AC-1AFD967099B8}"/>
              </a:ext>
            </a:extLst>
          </p:cNvPr>
          <p:cNvGraphicFramePr>
            <a:graphicFrameLocks noGrp="1"/>
          </p:cNvGraphicFramePr>
          <p:nvPr>
            <p:extLst>
              <p:ext uri="{D42A27DB-BD31-4B8C-83A1-F6EECF244321}">
                <p14:modId xmlns:p14="http://schemas.microsoft.com/office/powerpoint/2010/main" val="4068343610"/>
              </p:ext>
            </p:extLst>
          </p:nvPr>
        </p:nvGraphicFramePr>
        <p:xfrm>
          <a:off x="2442368" y="4640365"/>
          <a:ext cx="4114799" cy="3532030"/>
        </p:xfrm>
        <a:graphic>
          <a:graphicData uri="http://schemas.openxmlformats.org/drawingml/2006/table">
            <a:tbl>
              <a:tblPr firstRow="1" bandRow="1">
                <a:tableStyleId>{2D5ABB26-0587-4C30-8999-92F81FD0307C}</a:tableStyleId>
              </a:tblPr>
              <a:tblGrid>
                <a:gridCol w="4114799">
                  <a:extLst>
                    <a:ext uri="{9D8B030D-6E8A-4147-A177-3AD203B41FA5}">
                      <a16:colId xmlns:a16="http://schemas.microsoft.com/office/drawing/2014/main" val="3595023420"/>
                    </a:ext>
                  </a:extLst>
                </a:gridCol>
              </a:tblGrid>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022442"/>
                  </a:ext>
                </a:extLst>
              </a:tr>
              <a:tr h="597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1200" dirty="0">
                          <a:solidFill>
                            <a:srgbClr val="022A3C"/>
                          </a:solidFill>
                          <a:latin typeface="DIN NEXT™ ARABIC ULTRALIGHT" panose="020B0203020203050203" pitchFamily="34" charset="-78"/>
                          <a:ea typeface="+mn-ea"/>
                          <a:cs typeface="DIN NEXT™ ARABIC ULTRALIGHT" panose="020B0203020203050203" pitchFamily="34" charset="-78"/>
                        </a:rPr>
                        <a:t>920034300</a:t>
                      </a:r>
                      <a:endParaRPr lang="en-GB" sz="54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7935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15177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093983"/>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solidFill>
                            <a:srgbClr val="022A3C"/>
                          </a:solidFill>
                          <a:latin typeface="DIN NEXT™ ARABIC ULTRALIGHT" panose="020B0203020203050203" pitchFamily="34" charset="-78"/>
                          <a:cs typeface="DIN NEXT™ ARABIC ULTRALIGHT" panose="020B0203020203050203" pitchFamily="34" charset="-78"/>
                        </a:rPr>
                        <a:t>Yarmouk district, Al-</a:t>
                      </a:r>
                      <a:r>
                        <a:rPr lang="en-US" sz="3200" b="1" kern="1200" dirty="0" err="1">
                          <a:solidFill>
                            <a:srgbClr val="022A3C"/>
                          </a:solidFill>
                          <a:latin typeface="DIN NEXT™ ARABIC ULTRALIGHT" panose="020B0203020203050203" pitchFamily="34" charset="-78"/>
                          <a:cs typeface="DIN NEXT™ ARABIC ULTRALIGHT" panose="020B0203020203050203" pitchFamily="34" charset="-78"/>
                        </a:rPr>
                        <a:t>Morouj</a:t>
                      </a:r>
                      <a:r>
                        <a:rPr lang="en-US" sz="3200" b="1" kern="1200" dirty="0">
                          <a:solidFill>
                            <a:srgbClr val="022A3C"/>
                          </a:solidFill>
                          <a:latin typeface="DIN NEXT™ ARABIC ULTRALIGHT" panose="020B0203020203050203" pitchFamily="34" charset="-78"/>
                          <a:cs typeface="DIN NEXT™ ARABIC ULTRALIGHT" panose="020B0203020203050203" pitchFamily="34" charset="-78"/>
                        </a:rPr>
                        <a:t> Street</a:t>
                      </a:r>
                      <a:endParaRPr lang="en-US" sz="40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2793056"/>
                  </a:ext>
                </a:extLst>
              </a:tr>
            </a:tbl>
          </a:graphicData>
        </a:graphic>
      </p:graphicFrame>
      <p:sp>
        <p:nvSpPr>
          <p:cNvPr id="12" name="Freeform 9">
            <a:extLst>
              <a:ext uri="{FF2B5EF4-FFF2-40B4-BE49-F238E27FC236}">
                <a16:creationId xmlns:a16="http://schemas.microsoft.com/office/drawing/2014/main" id="{BBBE6C3F-B31F-9116-6BDB-2509BF386B95}"/>
              </a:ext>
            </a:extLst>
          </p:cNvPr>
          <p:cNvSpPr/>
          <p:nvPr/>
        </p:nvSpPr>
        <p:spPr>
          <a:xfrm>
            <a:off x="4153954" y="4549589"/>
            <a:ext cx="544477" cy="544477"/>
          </a:xfrm>
          <a:custGeom>
            <a:avLst/>
            <a:gdLst/>
            <a:ahLst/>
            <a:cxnLst/>
            <a:rect l="l" t="t" r="r" b="b"/>
            <a:pathLst>
              <a:path w="610416" h="610416">
                <a:moveTo>
                  <a:pt x="0" y="0"/>
                </a:moveTo>
                <a:lnTo>
                  <a:pt x="610416" y="0"/>
                </a:lnTo>
                <a:lnTo>
                  <a:pt x="610416" y="610415"/>
                </a:lnTo>
                <a:lnTo>
                  <a:pt x="0" y="610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606"/>
          </a:p>
        </p:txBody>
      </p:sp>
      <p:pic>
        <p:nvPicPr>
          <p:cNvPr id="4" name="Picture 3">
            <a:extLst>
              <a:ext uri="{FF2B5EF4-FFF2-40B4-BE49-F238E27FC236}">
                <a16:creationId xmlns:a16="http://schemas.microsoft.com/office/drawing/2014/main" id="{F85DD6A5-0DAB-9942-D802-5296CB739A97}"/>
              </a:ext>
            </a:extLst>
          </p:cNvPr>
          <p:cNvPicPr>
            <a:picLocks noChangeAspect="1"/>
          </p:cNvPicPr>
          <p:nvPr/>
        </p:nvPicPr>
        <p:blipFill>
          <a:blip r:embed="rId10"/>
          <a:stretch>
            <a:fillRect/>
          </a:stretch>
        </p:blipFill>
        <p:spPr>
          <a:xfrm>
            <a:off x="1492072" y="8718283"/>
            <a:ext cx="6559865" cy="1859441"/>
          </a:xfrm>
          <a:prstGeom prst="rect">
            <a:avLst/>
          </a:prstGeom>
        </p:spPr>
      </p:pic>
    </p:spTree>
    <p:extLst>
      <p:ext uri="{BB962C8B-B14F-4D97-AF65-F5344CB8AC3E}">
        <p14:creationId xmlns:p14="http://schemas.microsoft.com/office/powerpoint/2010/main" val="3386107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26888-971B-1748-4CA2-48339C3A72E4}"/>
            </a:ext>
          </a:extLst>
        </p:cNvPr>
        <p:cNvGrpSpPr/>
        <p:nvPr/>
      </p:nvGrpSpPr>
      <p:grpSpPr>
        <a:xfrm>
          <a:off x="0" y="0"/>
          <a:ext cx="0" cy="0"/>
          <a:chOff x="0" y="0"/>
          <a:chExt cx="0" cy="0"/>
        </a:xfrm>
      </p:grpSpPr>
      <p:pic>
        <p:nvPicPr>
          <p:cNvPr id="2" name="Picture 1" descr="Smoke from factories">
            <a:extLst>
              <a:ext uri="{FF2B5EF4-FFF2-40B4-BE49-F238E27FC236}">
                <a16:creationId xmlns:a16="http://schemas.microsoft.com/office/drawing/2014/main" id="{DED4BF7D-0BCD-69A8-E153-3316F0FB26B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sp>
        <p:nvSpPr>
          <p:cNvPr id="5" name="Rectangle 4">
            <a:extLst>
              <a:ext uri="{FF2B5EF4-FFF2-40B4-BE49-F238E27FC236}">
                <a16:creationId xmlns:a16="http://schemas.microsoft.com/office/drawing/2014/main" id="{4CD34F39-CDF2-BAD7-2690-A33B1B199283}"/>
              </a:ext>
            </a:extLst>
          </p:cNvPr>
          <p:cNvSpPr/>
          <p:nvPr/>
        </p:nvSpPr>
        <p:spPr>
          <a:xfrm>
            <a:off x="1317166" y="2165684"/>
            <a:ext cx="6233777" cy="65363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E859F1BA-85B0-8F2B-BAF3-004D712B7260}"/>
              </a:ext>
            </a:extLst>
          </p:cNvPr>
          <p:cNvSpPr txBox="1"/>
          <p:nvPr/>
        </p:nvSpPr>
        <p:spPr>
          <a:xfrm>
            <a:off x="1528806" y="924891"/>
            <a:ext cx="5818478" cy="6986528"/>
          </a:xfrm>
          <a:prstGeom prst="rect">
            <a:avLst/>
          </a:prstGeom>
          <a:noFill/>
        </p:spPr>
        <p:txBody>
          <a:bodyPr wrap="square">
            <a:spAutoFit/>
          </a:bodyPr>
          <a:lstStyle/>
          <a:p>
            <a:pPr algn="just" rtl="1"/>
            <a:endParaRPr lang="en-GB" sz="3200" dirty="0">
              <a:solidFill>
                <a:schemeClr val="tx1"/>
              </a:solidFill>
              <a:latin typeface="DIN NEXT™ ARABIC ULTRALIGHT" panose="020B0203020203050203" pitchFamily="34" charset="-78"/>
              <a:cs typeface="DIN NEXT™ ARABIC ULTRALIGHT" panose="020B0203020203050203" pitchFamily="34" charset="-78"/>
            </a:endParaRPr>
          </a:p>
          <a:p>
            <a:pPr algn="just" rtl="1"/>
            <a:endParaRPr lang="en-GB" sz="3200" dirty="0">
              <a:solidFill>
                <a:schemeClr val="tx1"/>
              </a:solidFill>
              <a:latin typeface="DIN NEXT™ ARABIC ULTRALIGHT" panose="020B0203020203050203" pitchFamily="34" charset="-78"/>
              <a:cs typeface="DIN NEXT™ ARABIC ULTRALIGHT" panose="020B0203020203050203" pitchFamily="34" charset="-78"/>
            </a:endParaRPr>
          </a:p>
          <a:p>
            <a:pPr algn="just" rtl="1"/>
            <a:endParaRPr lang="en-GB" sz="3200" dirty="0">
              <a:solidFill>
                <a:schemeClr val="tx1"/>
              </a:solidFill>
              <a:latin typeface="DIN NEXT™ ARABIC ULTRALIGHT" panose="020B0203020203050203" pitchFamily="34" charset="-78"/>
              <a:cs typeface="DIN NEXT™ ARABIC ULTRALIGHT" panose="020B0203020203050203" pitchFamily="34" charset="-78"/>
            </a:endParaRPr>
          </a:p>
          <a:p>
            <a:pPr algn="just" rtl="1"/>
            <a:endParaRPr lang="en-GB" sz="3200" dirty="0">
              <a:solidFill>
                <a:schemeClr val="tx1"/>
              </a:solidFill>
              <a:latin typeface="DIN NEXT™ ARABIC ULTRALIGHT" panose="020B0203020203050203" pitchFamily="34" charset="-78"/>
              <a:cs typeface="DIN NEXT™ ARABIC ULTRALIGHT" panose="020B0203020203050203" pitchFamily="34" charset="-78"/>
            </a:endParaRPr>
          </a:p>
          <a:p>
            <a:pPr algn="just" rtl="1"/>
            <a:r>
              <a:rPr lang="ar-SA" sz="3200" dirty="0">
                <a:solidFill>
                  <a:schemeClr val="tx1"/>
                </a:solidFill>
                <a:latin typeface="DIN NEXT™ ARABIC ULTRALIGHT" panose="020B0203020203050203" pitchFamily="34" charset="-78"/>
                <a:cs typeface="DIN NEXT™ ARABIC ULTRALIGHT" panose="020B0203020203050203" pitchFamily="34" charset="-78"/>
              </a:rPr>
              <a:t>لمسيرة تمتد لسنوات في تقديم الخدمات العقارية  والمزادات</a:t>
            </a:r>
            <a:r>
              <a:rPr lang="en-GB" sz="3200" dirty="0">
                <a:solidFill>
                  <a:schemeClr val="tx1"/>
                </a:solidFill>
                <a:latin typeface="DIN NEXT™ ARABIC ULTRALIGHT" panose="020B0203020203050203" pitchFamily="34" charset="-78"/>
                <a:cs typeface="DIN NEXT™ ARABIC ULTRALIGHT" panose="020B0203020203050203" pitchFamily="34" charset="-78"/>
              </a:rPr>
              <a:t> </a:t>
            </a:r>
            <a:r>
              <a:rPr lang="ar-SA" sz="3200" dirty="0">
                <a:solidFill>
                  <a:schemeClr val="tx1"/>
                </a:solidFill>
                <a:latin typeface="DIN NEXT™ ARABIC ULTRALIGHT" panose="020B0203020203050203" pitchFamily="34" charset="-78"/>
                <a:cs typeface="DIN NEXT™ ARABIC ULTRALIGHT" panose="020B0203020203050203" pitchFamily="34" charset="-78"/>
              </a:rPr>
              <a:t>على مستوى المملكة لتسويق وبيع الأصول الثابتة والمنقولة, وبخبرات كوادرنا الوطنية المتميزة على مدار هذه الأعوام. أضافت شركة إعمار للتطوير والاستثمار العقاري بصمات فارقة في عالم المزادات و ساهمت في ازدهارها وجعلها احدى أهم الأنشطة العقارية بالمملكة في الوقت الحالي</a:t>
            </a:r>
            <a:endParaRPr lang="en-GB" sz="3200" dirty="0">
              <a:solidFill>
                <a:schemeClr val="tx1"/>
              </a:solidFill>
              <a:latin typeface="DIN NEXT™ ARABIC ULTRALIGHT" panose="020B0203020203050203" pitchFamily="34" charset="-78"/>
              <a:cs typeface="DIN NEXT™ ARABIC ULTRALIGHT" panose="020B0203020203050203" pitchFamily="34" charset="-78"/>
            </a:endParaRPr>
          </a:p>
        </p:txBody>
      </p:sp>
      <p:pic>
        <p:nvPicPr>
          <p:cNvPr id="11" name="Picture 10" descr="A logo with a gold wing&#10;&#10;AI-generated content may be incorrect.">
            <a:extLst>
              <a:ext uri="{FF2B5EF4-FFF2-40B4-BE49-F238E27FC236}">
                <a16:creationId xmlns:a16="http://schemas.microsoft.com/office/drawing/2014/main" id="{A5069109-659B-0D71-7473-15DF5FE2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6" y="9795691"/>
            <a:ext cx="2088000" cy="806730"/>
          </a:xfrm>
          <a:prstGeom prst="rect">
            <a:avLst/>
          </a:prstGeom>
        </p:spPr>
      </p:pic>
      <p:sp>
        <p:nvSpPr>
          <p:cNvPr id="12" name="Rectangle 11">
            <a:extLst>
              <a:ext uri="{FF2B5EF4-FFF2-40B4-BE49-F238E27FC236}">
                <a16:creationId xmlns:a16="http://schemas.microsoft.com/office/drawing/2014/main" id="{650F0B48-9905-4AA2-9918-43845098F5EF}"/>
              </a:ext>
            </a:extLst>
          </p:cNvPr>
          <p:cNvSpPr/>
          <p:nvPr/>
        </p:nvSpPr>
        <p:spPr>
          <a:xfrm>
            <a:off x="216568" y="10211980"/>
            <a:ext cx="3650583" cy="6525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400"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400" dirty="0">
              <a:solidFill>
                <a:schemeClr val="bg1"/>
              </a:solidFill>
              <a:latin typeface="DIN NEXT™ ARABIC ULTRALIGHT" panose="020B0203020203050203" pitchFamily="34" charset="-78"/>
              <a:cs typeface="DIN NEXT™ ARABIC ULTRALIGHT" panose="020B0203020203050203" pitchFamily="34" charset="-78"/>
            </a:endParaRPr>
          </a:p>
        </p:txBody>
      </p:sp>
    </p:spTree>
    <p:extLst>
      <p:ext uri="{BB962C8B-B14F-4D97-AF65-F5344CB8AC3E}">
        <p14:creationId xmlns:p14="http://schemas.microsoft.com/office/powerpoint/2010/main" val="163244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1659-24B2-7158-74D9-40C0FB34F0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6422BD-2E54-8A54-97D7-22922127FBFF}"/>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AFC4F952-BFCB-D603-96BD-6D636C0A3E70}"/>
              </a:ext>
            </a:extLst>
          </p:cNvPr>
          <p:cNvPicPr>
            <a:picLocks noChangeAspect="1"/>
          </p:cNvPicPr>
          <p:nvPr/>
        </p:nvPicPr>
        <p:blipFill>
          <a:blip r:embed="rId2"/>
          <a:stretch>
            <a:fillRect/>
          </a:stretch>
        </p:blipFill>
        <p:spPr>
          <a:xfrm>
            <a:off x="16302" y="30487"/>
            <a:ext cx="8966933" cy="11123613"/>
          </a:xfrm>
          <a:prstGeom prst="rect">
            <a:avLst/>
          </a:prstGeom>
        </p:spPr>
      </p:pic>
      <p:pic>
        <p:nvPicPr>
          <p:cNvPr id="3" name="Picture 2">
            <a:extLst>
              <a:ext uri="{FF2B5EF4-FFF2-40B4-BE49-F238E27FC236}">
                <a16:creationId xmlns:a16="http://schemas.microsoft.com/office/drawing/2014/main" id="{C7F5E8EC-D86D-E4D2-3B72-0BD9D6547090}"/>
              </a:ext>
            </a:extLst>
          </p:cNvPr>
          <p:cNvPicPr>
            <a:picLocks noChangeAspect="1"/>
          </p:cNvPicPr>
          <p:nvPr/>
        </p:nvPicPr>
        <p:blipFill>
          <a:blip r:embed="rId3"/>
          <a:stretch>
            <a:fillRect/>
          </a:stretch>
        </p:blipFill>
        <p:spPr>
          <a:xfrm>
            <a:off x="-13178" y="30487"/>
            <a:ext cx="8996413" cy="11123613"/>
          </a:xfrm>
          <a:prstGeom prst="rect">
            <a:avLst/>
          </a:prstGeom>
        </p:spPr>
      </p:pic>
      <p:sp>
        <p:nvSpPr>
          <p:cNvPr id="4" name="Freeform 6">
            <a:extLst>
              <a:ext uri="{FF2B5EF4-FFF2-40B4-BE49-F238E27FC236}">
                <a16:creationId xmlns:a16="http://schemas.microsoft.com/office/drawing/2014/main" id="{4837FCEE-6D25-0241-D555-117FA692C494}"/>
              </a:ext>
            </a:extLst>
          </p:cNvPr>
          <p:cNvSpPr/>
          <p:nvPr/>
        </p:nvSpPr>
        <p:spPr>
          <a:xfrm>
            <a:off x="1055369" y="3424033"/>
            <a:ext cx="6752319"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يسرنا في شركة إعمار للتطوير و الاستثمار العقاري , بصفتنا وكيل البيع القضائي المعتمد من مركز الاسناد والتصفية (إنفاذ) أن نقدم تقريرنا الخاص بمخرجات </a:t>
            </a:r>
            <a:r>
              <a:rPr lang="ar-SA" sz="3200" b="1" dirty="0">
                <a:solidFill>
                  <a:srgbClr val="022A3C"/>
                </a:solidFill>
                <a:latin typeface="DIN NEXT™ ARABIC ULTRALIGHT" panose="020B0203020203050203" pitchFamily="34" charset="-78"/>
                <a:cs typeface="DIN NEXT™ ARABIC ULTRALIGHT" panose="020B0203020203050203" pitchFamily="34" charset="-78"/>
              </a:rPr>
              <a:t>مزاد البرج </a:t>
            </a:r>
            <a:r>
              <a:rPr lang="ar-SA" sz="3200" dirty="0">
                <a:solidFill>
                  <a:srgbClr val="022A3C"/>
                </a:solidFill>
                <a:latin typeface="DIN NEXT™ ARABIC ULTRALIGHT" panose="020B0203020203050203" pitchFamily="34" charset="-78"/>
                <a:cs typeface="DIN NEXT™ ARABIC ULTRALIGHT" panose="020B0203020203050203" pitchFamily="34" charset="-78"/>
              </a:rPr>
              <a:t>الذي عقد في يوم الاحد الموافق 18/08/2024م واستمر حتى يوم الخميس الموافق 29/08/2024م</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حيث أقيم المزاد في منتجع أنتولا في حي الرمال</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وتم بحمد الله وتوفيقه تحقيق مبيعات بلغت حوالي </a:t>
            </a:r>
            <a:r>
              <a:rPr lang="en-GB" sz="3200" dirty="0">
                <a:solidFill>
                  <a:srgbClr val="022A3C"/>
                </a:solidFill>
                <a:latin typeface="DIN NEXT™ ARABIC ULTRALIGHT" panose="020B0203020203050203" pitchFamily="34" charset="-78"/>
                <a:cs typeface="DIN NEXT™ ARABIC ULTRALIGHT" panose="020B0203020203050203" pitchFamily="34" charset="-78"/>
              </a:rPr>
              <a:t>.00</a:t>
            </a:r>
            <a:r>
              <a:rPr lang="ar-SA" sz="3200" dirty="0">
                <a:solidFill>
                  <a:srgbClr val="022A3C"/>
                </a:solidFill>
                <a:latin typeface="DIN NEXT™ ARABIC ULTRALIGHT" panose="020B0203020203050203" pitchFamily="34" charset="-78"/>
                <a:cs typeface="DIN NEXT™ ARABIC ULTRALIGHT" panose="020B0203020203050203" pitchFamily="34" charset="-78"/>
              </a:rPr>
              <a:t>900,000</a:t>
            </a:r>
            <a:r>
              <a:rPr lang="en-GB" sz="3200" dirty="0">
                <a:solidFill>
                  <a:srgbClr val="022A3C"/>
                </a:solidFill>
                <a:latin typeface="DIN NEXT™ ARABIC ULTRALIGHT" panose="020B0203020203050203" pitchFamily="34" charset="-78"/>
                <a:cs typeface="DIN NEXT™ ARABIC ULTRALIGHT" panose="020B0203020203050203" pitchFamily="34" charset="-78"/>
              </a:rPr>
              <a:t>.</a:t>
            </a:r>
            <a:r>
              <a:rPr lang="ar-SA" sz="3200" dirty="0">
                <a:solidFill>
                  <a:srgbClr val="022A3C"/>
                </a:solidFill>
                <a:latin typeface="DIN NEXT™ ARABIC ULTRALIGHT" panose="020B0203020203050203" pitchFamily="34" charset="-78"/>
                <a:cs typeface="DIN NEXT™ ARABIC ULTRALIGHT" panose="020B0203020203050203" pitchFamily="34" charset="-78"/>
              </a:rPr>
              <a:t> الف ريال سعودي   </a:t>
            </a:r>
          </a:p>
        </p:txBody>
      </p:sp>
      <p:sp>
        <p:nvSpPr>
          <p:cNvPr id="2" name="TextBox 13">
            <a:extLst>
              <a:ext uri="{FF2B5EF4-FFF2-40B4-BE49-F238E27FC236}">
                <a16:creationId xmlns:a16="http://schemas.microsoft.com/office/drawing/2014/main" id="{256C81AD-CE67-78E3-5F28-801B5568D60B}"/>
              </a:ext>
            </a:extLst>
          </p:cNvPr>
          <p:cNvSpPr txBox="1"/>
          <p:nvPr/>
        </p:nvSpPr>
        <p:spPr>
          <a:xfrm>
            <a:off x="297767" y="796237"/>
            <a:ext cx="8255000" cy="721351"/>
          </a:xfrm>
          <a:prstGeom prst="rect">
            <a:avLst/>
          </a:prstGeom>
        </p:spPr>
        <p:txBody>
          <a:bodyPr wrap="square" lIns="0" tIns="0" rIns="0" bIns="0" rtlCol="0" anchor="t">
            <a:spAutoFit/>
          </a:bodyPr>
          <a:lstStyle/>
          <a:p>
            <a:pPr algn="ct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بسم الله الرحمن الرحيم</a:t>
            </a:r>
          </a:p>
        </p:txBody>
      </p:sp>
    </p:spTree>
    <p:extLst>
      <p:ext uri="{BB962C8B-B14F-4D97-AF65-F5344CB8AC3E}">
        <p14:creationId xmlns:p14="http://schemas.microsoft.com/office/powerpoint/2010/main" val="335131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F4624-2B04-E212-12CA-D36D59BAD891}"/>
            </a:ext>
          </a:extLst>
        </p:cNvPr>
        <p:cNvGrpSpPr/>
        <p:nvPr/>
      </p:nvGrpSpPr>
      <p:grpSpPr>
        <a:xfrm>
          <a:off x="0" y="0"/>
          <a:ext cx="0" cy="0"/>
          <a:chOff x="0" y="0"/>
          <a:chExt cx="0" cy="0"/>
        </a:xfrm>
      </p:grpSpPr>
      <p:pic>
        <p:nvPicPr>
          <p:cNvPr id="6" name="Picture 5" descr="Smoke from factories">
            <a:extLst>
              <a:ext uri="{FF2B5EF4-FFF2-40B4-BE49-F238E27FC236}">
                <a16:creationId xmlns:a16="http://schemas.microsoft.com/office/drawing/2014/main" id="{8ED8E575-F1A4-10CA-7429-117B720A922C}"/>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sp>
        <p:nvSpPr>
          <p:cNvPr id="5" name="Freeform 6">
            <a:extLst>
              <a:ext uri="{FF2B5EF4-FFF2-40B4-BE49-F238E27FC236}">
                <a16:creationId xmlns:a16="http://schemas.microsoft.com/office/drawing/2014/main" id="{CCDAE137-7E15-82D0-1C2F-FE4FCCA04D73}"/>
              </a:ext>
            </a:extLst>
          </p:cNvPr>
          <p:cNvSpPr/>
          <p:nvPr/>
        </p:nvSpPr>
        <p:spPr>
          <a:xfrm>
            <a:off x="637431" y="411751"/>
            <a:ext cx="7594208"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algn="r" rtl="1"/>
            <a:r>
              <a:rPr lang="ar-SA" sz="2747" dirty="0">
                <a:solidFill>
                  <a:srgbClr val="022A3C"/>
                </a:solidFill>
                <a:latin typeface="DIN NEXT™ ARABIC BOLD" panose="020B0803020203050203" pitchFamily="34" charset="-78"/>
                <a:cs typeface="DIN NEXT™ ARABIC BOLD" panose="020B0803020203050203" pitchFamily="34" charset="-78"/>
              </a:rPr>
              <a:t>تعلن شركة  اعمار العقارية </a:t>
            </a:r>
          </a:p>
          <a:p>
            <a:pPr algn="r" rtl="1"/>
            <a:r>
              <a:rPr lang="ar-SA" sz="2747" dirty="0">
                <a:solidFill>
                  <a:schemeClr val="tx1"/>
                </a:solidFill>
                <a:latin typeface="DIN NEXT™ ARABIC ULTRALIGHT" panose="020B0203020203050203" pitchFamily="34" charset="-78"/>
                <a:cs typeface="DIN NEXT™ ARABIC ULTRALIGHT" panose="020B0203020203050203" pitchFamily="34" charset="-78"/>
              </a:rPr>
              <a:t>عن البيع بالمزاد الخاص للشقة (12)</a:t>
            </a:r>
            <a:endParaRPr lang="en-GB" sz="2747" dirty="0">
              <a:solidFill>
                <a:schemeClr val="tx1"/>
              </a:solidFill>
              <a:highlight>
                <a:srgbClr val="FFFF00"/>
              </a:highlight>
              <a:latin typeface="DIN NEXT™ ARABIC ULTRALIGHT" panose="020B0203020203050203" pitchFamily="34" charset="-78"/>
              <a:cs typeface="DIN NEXT™ ARABIC ULTRALIGHT" panose="020B0203020203050203" pitchFamily="34" charset="-78"/>
            </a:endParaRPr>
          </a:p>
        </p:txBody>
      </p:sp>
      <p:pic>
        <p:nvPicPr>
          <p:cNvPr id="16" name="Picture 15" descr="A black clock with a white background&#10;&#10;Description automatically generated">
            <a:extLst>
              <a:ext uri="{FF2B5EF4-FFF2-40B4-BE49-F238E27FC236}">
                <a16:creationId xmlns:a16="http://schemas.microsoft.com/office/drawing/2014/main" id="{395F7907-F131-AB20-03A3-27EABAB34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4091" y="5389296"/>
            <a:ext cx="905275" cy="905275"/>
          </a:xfrm>
          <a:prstGeom prst="rect">
            <a:avLst/>
          </a:prstGeom>
        </p:spPr>
      </p:pic>
      <p:pic>
        <p:nvPicPr>
          <p:cNvPr id="17" name="Picture 16" descr="A black and white calendar icon&#10;&#10;Description automatically generated">
            <a:extLst>
              <a:ext uri="{FF2B5EF4-FFF2-40B4-BE49-F238E27FC236}">
                <a16:creationId xmlns:a16="http://schemas.microsoft.com/office/drawing/2014/main" id="{43A1CAE7-1B00-DC8C-AC63-FB1EDE2B18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585" y="7079549"/>
            <a:ext cx="702288" cy="702288"/>
          </a:xfrm>
          <a:prstGeom prst="rect">
            <a:avLst/>
          </a:prstGeom>
        </p:spPr>
      </p:pic>
      <p:sp>
        <p:nvSpPr>
          <p:cNvPr id="18" name="Google Shape;607;p35">
            <a:extLst>
              <a:ext uri="{FF2B5EF4-FFF2-40B4-BE49-F238E27FC236}">
                <a16:creationId xmlns:a16="http://schemas.microsoft.com/office/drawing/2014/main" id="{1DB4F8CC-B1E6-6E68-9FA8-E42C5935B7D9}"/>
              </a:ext>
            </a:extLst>
          </p:cNvPr>
          <p:cNvSpPr/>
          <p:nvPr/>
        </p:nvSpPr>
        <p:spPr>
          <a:xfrm>
            <a:off x="767901" y="3937562"/>
            <a:ext cx="7432734" cy="4986903"/>
          </a:xfrm>
          <a:prstGeom prst="roundRect">
            <a:avLst>
              <a:gd name="adj" fmla="val 6257"/>
            </a:avLst>
          </a:prstGeom>
          <a:noFill/>
          <a:ln w="9525" cap="flat" cmpd="sng">
            <a:solidFill>
              <a:schemeClr val="dk2"/>
            </a:solidFill>
            <a:prstDash val="solid"/>
            <a:round/>
            <a:headEnd type="none" w="sm" len="sm"/>
            <a:tailEnd type="none" w="sm" len="sm"/>
          </a:ln>
        </p:spPr>
        <p:txBody>
          <a:bodyPr spcFirstLastPara="1" wrap="square" lIns="108731" tIns="108731" rIns="108731" bIns="108731" anchor="ctr" anchorCtr="0">
            <a:noAutofit/>
          </a:bodyPr>
          <a:lstStyle/>
          <a:p>
            <a:endParaRPr sz="2140"/>
          </a:p>
        </p:txBody>
      </p:sp>
      <p:sp>
        <p:nvSpPr>
          <p:cNvPr id="19" name="Flowchart: Alternate Process 18">
            <a:extLst>
              <a:ext uri="{FF2B5EF4-FFF2-40B4-BE49-F238E27FC236}">
                <a16:creationId xmlns:a16="http://schemas.microsoft.com/office/drawing/2014/main" id="{692FAA0D-044F-1CE9-13AB-5BBD4C3EE856}"/>
              </a:ext>
            </a:extLst>
          </p:cNvPr>
          <p:cNvSpPr/>
          <p:nvPr/>
        </p:nvSpPr>
        <p:spPr>
          <a:xfrm>
            <a:off x="3299366" y="3416325"/>
            <a:ext cx="2276411" cy="974107"/>
          </a:xfrm>
          <a:prstGeom prst="flowChartAlternateProcess">
            <a:avLst/>
          </a:prstGeom>
          <a:solidFill>
            <a:srgbClr val="022A3C"/>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747" dirty="0">
                <a:solidFill>
                  <a:schemeClr val="bg1"/>
                </a:solidFill>
                <a:latin typeface="DIN NEXT™ ARABIC BOLD" panose="020B0803020203050203" pitchFamily="34" charset="-78"/>
                <a:cs typeface="DIN NEXT™ ARABIC BOLD" panose="020B0803020203050203" pitchFamily="34" charset="-78"/>
              </a:rPr>
              <a:t>موعد المزاد الحضوري</a:t>
            </a:r>
            <a:endParaRPr lang="en-GB" sz="2747" dirty="0">
              <a:solidFill>
                <a:schemeClr val="bg1"/>
              </a:solidFill>
              <a:latin typeface="DIN NEXT™ ARABIC BOLD" panose="020B0803020203050203" pitchFamily="34" charset="-78"/>
              <a:cs typeface="DIN NEXT™ ARABIC BOLD" panose="020B0803020203050203" pitchFamily="34" charset="-78"/>
            </a:endParaRPr>
          </a:p>
        </p:txBody>
      </p:sp>
      <p:graphicFrame>
        <p:nvGraphicFramePr>
          <p:cNvPr id="20" name="Table 19">
            <a:extLst>
              <a:ext uri="{FF2B5EF4-FFF2-40B4-BE49-F238E27FC236}">
                <a16:creationId xmlns:a16="http://schemas.microsoft.com/office/drawing/2014/main" id="{793948F0-4814-740B-7282-8D8D01369D11}"/>
              </a:ext>
            </a:extLst>
          </p:cNvPr>
          <p:cNvGraphicFramePr>
            <a:graphicFrameLocks noGrp="1"/>
          </p:cNvGraphicFramePr>
          <p:nvPr>
            <p:extLst>
              <p:ext uri="{D42A27DB-BD31-4B8C-83A1-F6EECF244321}">
                <p14:modId xmlns:p14="http://schemas.microsoft.com/office/powerpoint/2010/main" val="3969364947"/>
              </p:ext>
            </p:extLst>
          </p:nvPr>
        </p:nvGraphicFramePr>
        <p:xfrm>
          <a:off x="1188177" y="4673867"/>
          <a:ext cx="6511346" cy="3824881"/>
        </p:xfrm>
        <a:graphic>
          <a:graphicData uri="http://schemas.openxmlformats.org/drawingml/2006/table">
            <a:tbl>
              <a:tblPr firstRow="1" bandRow="1">
                <a:tableStyleId>{5940675A-B579-460E-94D1-54222C63F5DA}</a:tableStyleId>
              </a:tblPr>
              <a:tblGrid>
                <a:gridCol w="3255673">
                  <a:extLst>
                    <a:ext uri="{9D8B030D-6E8A-4147-A177-3AD203B41FA5}">
                      <a16:colId xmlns:a16="http://schemas.microsoft.com/office/drawing/2014/main" val="2425744759"/>
                    </a:ext>
                  </a:extLst>
                </a:gridCol>
                <a:gridCol w="3255673">
                  <a:extLst>
                    <a:ext uri="{9D8B030D-6E8A-4147-A177-3AD203B41FA5}">
                      <a16:colId xmlns:a16="http://schemas.microsoft.com/office/drawing/2014/main" val="44862465"/>
                    </a:ext>
                  </a:extLst>
                </a:gridCol>
              </a:tblGrid>
              <a:tr h="522507">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نهاية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tc>
                  <a:txBody>
                    <a:bodyPr/>
                    <a:lstStyle/>
                    <a:p>
                      <a:pPr algn="ctr"/>
                      <a:r>
                        <a:rPr lang="ar-SA" sz="2800" dirty="0">
                          <a:solidFill>
                            <a:schemeClr val="bg1"/>
                          </a:solidFill>
                          <a:latin typeface="DIN NEXT™ ARABIC MEDIUM" panose="020B0603020203050203" pitchFamily="34" charset="-78"/>
                          <a:cs typeface="DIN NEXT™ ARABIC MEDIUM" panose="020B0603020203050203" pitchFamily="34" charset="-78"/>
                        </a:rPr>
                        <a:t>بداية المزاد</a:t>
                      </a:r>
                      <a:endParaRPr lang="en-GB" sz="2800" dirty="0">
                        <a:solidFill>
                          <a:schemeClr val="bg1"/>
                        </a:solidFill>
                        <a:latin typeface="DIN NEXT™ ARABIC MEDIUM" panose="020B0603020203050203" pitchFamily="34" charset="-78"/>
                        <a:cs typeface="DIN NEXT™ ARABIC MEDIUM" panose="020B0603020203050203" pitchFamily="34" charset="-78"/>
                      </a:endParaRPr>
                    </a:p>
                  </a:txBody>
                  <a:tcPr marL="81563" marR="81563" marT="40783" marB="40783" anchor="ctr">
                    <a:solidFill>
                      <a:srgbClr val="022A3C"/>
                    </a:solidFill>
                  </a:tcPr>
                </a:tc>
                <a:extLst>
                  <a:ext uri="{0D108BD9-81ED-4DB2-BD59-A6C34878D82A}">
                    <a16:rowId xmlns:a16="http://schemas.microsoft.com/office/drawing/2014/main" val="2464911345"/>
                  </a:ext>
                </a:extLst>
              </a:tr>
              <a:tr h="1651187">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تمام الساعة 8 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1"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يبدا المزاد من الساعة 4م</a:t>
                      </a:r>
                    </a:p>
                    <a:p>
                      <a:pPr marL="0" marR="0" lvl="0" indent="0" algn="ctr" defTabSz="719907" rtl="1"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3378170619"/>
                  </a:ext>
                </a:extLst>
              </a:tr>
              <a:tr h="1651187">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وينتهي في يوم الخميس</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29 اغسطس  2024</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tc>
                  <a:txBody>
                    <a:bodyPr/>
                    <a:lstStyle/>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endParaRPr lang="ar-SA" sz="2000" dirty="0">
                        <a:latin typeface="DIN NEXT™ ARABIC LIGHT" panose="020B0303020203050203" pitchFamily="34" charset="-78"/>
                        <a:cs typeface="DIN NEXT™ ARABIC LIGHT" panose="020B0303020203050203" pitchFamily="34" charset="-78"/>
                      </a:endParaRP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يبدأ المزاد في يوم الاحد</a:t>
                      </a:r>
                    </a:p>
                    <a:p>
                      <a:pPr marL="0" marR="0" lvl="0" indent="0" algn="ctr" defTabSz="719907" rtl="0" eaLnBrk="1" fontAlgn="auto" latinLnBrk="0" hangingPunct="1">
                        <a:lnSpc>
                          <a:spcPct val="100000"/>
                        </a:lnSpc>
                        <a:spcBef>
                          <a:spcPts val="0"/>
                        </a:spcBef>
                        <a:spcAft>
                          <a:spcPts val="0"/>
                        </a:spcAft>
                        <a:buClrTx/>
                        <a:buSzTx/>
                        <a:buFontTx/>
                        <a:buNone/>
                        <a:tabLst/>
                        <a:defRPr/>
                      </a:pPr>
                      <a:r>
                        <a:rPr lang="ar-SA" sz="2000" dirty="0">
                          <a:latin typeface="DIN NEXT™ ARABIC LIGHT" panose="020B0303020203050203" pitchFamily="34" charset="-78"/>
                          <a:cs typeface="DIN NEXT™ ARABIC LIGHT" panose="020B0303020203050203" pitchFamily="34" charset="-78"/>
                        </a:rPr>
                        <a:t> الموافق 18 اغسطس  2024 </a:t>
                      </a:r>
                      <a:endParaRPr lang="en-GB" sz="2000" dirty="0">
                        <a:latin typeface="DIN NEXT™ ARABIC LIGHT" panose="020B0303020203050203" pitchFamily="34" charset="-78"/>
                        <a:cs typeface="DIN NEXT™ ARABIC LIGHT" panose="020B0303020203050203" pitchFamily="34" charset="-78"/>
                      </a:endParaRPr>
                    </a:p>
                  </a:txBody>
                  <a:tcPr marL="81563" marR="81563" marT="40783" marB="40783" anchor="ctr"/>
                </a:tc>
                <a:extLst>
                  <a:ext uri="{0D108BD9-81ED-4DB2-BD59-A6C34878D82A}">
                    <a16:rowId xmlns:a16="http://schemas.microsoft.com/office/drawing/2014/main" val="1757169135"/>
                  </a:ext>
                </a:extLst>
              </a:tr>
            </a:tbl>
          </a:graphicData>
        </a:graphic>
      </p:graphicFrame>
      <p:pic>
        <p:nvPicPr>
          <p:cNvPr id="21" name="Picture 20" descr="A black clock with a white background&#10;&#10;Description automatically generated">
            <a:extLst>
              <a:ext uri="{FF2B5EF4-FFF2-40B4-BE49-F238E27FC236}">
                <a16:creationId xmlns:a16="http://schemas.microsoft.com/office/drawing/2014/main" id="{0606FFB8-4977-0C84-D199-07DF60DFB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5776" y="5370830"/>
            <a:ext cx="905275" cy="905275"/>
          </a:xfrm>
          <a:prstGeom prst="rect">
            <a:avLst/>
          </a:prstGeom>
        </p:spPr>
      </p:pic>
      <p:pic>
        <p:nvPicPr>
          <p:cNvPr id="22" name="Picture 21" descr="A black and white calendar icon&#10;&#10;Description automatically generated">
            <a:extLst>
              <a:ext uri="{FF2B5EF4-FFF2-40B4-BE49-F238E27FC236}">
                <a16:creationId xmlns:a16="http://schemas.microsoft.com/office/drawing/2014/main" id="{9992F0C5-E7E5-B768-2F4E-197A48B19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270" y="7168903"/>
            <a:ext cx="702288" cy="702288"/>
          </a:xfrm>
          <a:prstGeom prst="rect">
            <a:avLst/>
          </a:prstGeom>
        </p:spPr>
      </p:pic>
      <p:graphicFrame>
        <p:nvGraphicFramePr>
          <p:cNvPr id="23" name="Table 22">
            <a:extLst>
              <a:ext uri="{FF2B5EF4-FFF2-40B4-BE49-F238E27FC236}">
                <a16:creationId xmlns:a16="http://schemas.microsoft.com/office/drawing/2014/main" id="{01F1D35B-9D6C-3524-B0E4-B836A1AA6E2B}"/>
              </a:ext>
            </a:extLst>
          </p:cNvPr>
          <p:cNvGraphicFramePr>
            <a:graphicFrameLocks noGrp="1"/>
          </p:cNvGraphicFramePr>
          <p:nvPr>
            <p:extLst>
              <p:ext uri="{D42A27DB-BD31-4B8C-83A1-F6EECF244321}">
                <p14:modId xmlns:p14="http://schemas.microsoft.com/office/powerpoint/2010/main" val="2169343547"/>
              </p:ext>
            </p:extLst>
          </p:nvPr>
        </p:nvGraphicFramePr>
        <p:xfrm>
          <a:off x="2585233" y="9270159"/>
          <a:ext cx="3704750" cy="2475104"/>
        </p:xfrm>
        <a:graphic>
          <a:graphicData uri="http://schemas.openxmlformats.org/drawingml/2006/table">
            <a:tbl>
              <a:tblPr firstRow="1" bandRow="1">
                <a:tableStyleId>{2D5ABB26-0587-4C30-8999-92F81FD0307C}</a:tableStyleId>
              </a:tblPr>
              <a:tblGrid>
                <a:gridCol w="3704750">
                  <a:extLst>
                    <a:ext uri="{9D8B030D-6E8A-4147-A177-3AD203B41FA5}">
                      <a16:colId xmlns:a16="http://schemas.microsoft.com/office/drawing/2014/main" val="3595023420"/>
                    </a:ext>
                  </a:extLst>
                </a:gridCol>
              </a:tblGrid>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58774"/>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4022442"/>
                  </a:ext>
                </a:extLst>
              </a:tr>
              <a:tr h="5972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1200" dirty="0">
                          <a:solidFill>
                            <a:srgbClr val="022A3C"/>
                          </a:solidFill>
                          <a:latin typeface="DIN NEXT™ ARABIC ULTRALIGHT" panose="020B0203020203050203" pitchFamily="34" charset="-78"/>
                          <a:cs typeface="DIN NEXT™ ARABIC ULTRALIGHT" panose="020B0203020203050203" pitchFamily="34" charset="-78"/>
                        </a:rPr>
                        <a:t>920034300</a:t>
                      </a:r>
                      <a:endParaRPr lang="en-GB" sz="5400" b="1" kern="1200" dirty="0">
                        <a:solidFill>
                          <a:srgbClr val="022A3C"/>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793516"/>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900" b="1" kern="1200" dirty="0">
                        <a:solidFill>
                          <a:srgbClr val="058774"/>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912041"/>
                  </a:ext>
                </a:extLst>
              </a:tr>
              <a:tr h="520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900" b="1" kern="1200" dirty="0">
                        <a:solidFill>
                          <a:srgbClr val="058774"/>
                        </a:solidFill>
                        <a:latin typeface="DIN NEXT™ ARABIC ULTRALIGHT" panose="020B0203020203050203" pitchFamily="34" charset="-78"/>
                        <a:ea typeface="+mn-ea"/>
                        <a:cs typeface="DIN NEXT™ ARABIC ULTRALIGHT" panose="020B0203020203050203" pitchFamily="34" charset="-78"/>
                      </a:endParaRPr>
                    </a:p>
                  </a:txBody>
                  <a:tcPr marL="81563" marR="81563" marT="40783" marB="407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3895404"/>
                  </a:ext>
                </a:extLst>
              </a:tr>
            </a:tbl>
          </a:graphicData>
        </a:graphic>
      </p:graphicFrame>
      <p:sp>
        <p:nvSpPr>
          <p:cNvPr id="24" name="Freeform 9">
            <a:extLst>
              <a:ext uri="{FF2B5EF4-FFF2-40B4-BE49-F238E27FC236}">
                <a16:creationId xmlns:a16="http://schemas.microsoft.com/office/drawing/2014/main" id="{F7EF4255-30B4-81DC-3A23-9AC93C5D59D6}"/>
              </a:ext>
            </a:extLst>
          </p:cNvPr>
          <p:cNvSpPr/>
          <p:nvPr/>
        </p:nvSpPr>
        <p:spPr>
          <a:xfrm>
            <a:off x="4153955" y="9208776"/>
            <a:ext cx="544477" cy="544477"/>
          </a:xfrm>
          <a:custGeom>
            <a:avLst/>
            <a:gdLst/>
            <a:ahLst/>
            <a:cxnLst/>
            <a:rect l="l" t="t" r="r" b="b"/>
            <a:pathLst>
              <a:path w="610416" h="610416">
                <a:moveTo>
                  <a:pt x="0" y="0"/>
                </a:moveTo>
                <a:lnTo>
                  <a:pt x="610416" y="0"/>
                </a:lnTo>
                <a:lnTo>
                  <a:pt x="610416" y="610415"/>
                </a:lnTo>
                <a:lnTo>
                  <a:pt x="0" y="610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606"/>
          </a:p>
        </p:txBody>
      </p:sp>
      <p:graphicFrame>
        <p:nvGraphicFramePr>
          <p:cNvPr id="26" name="Table 25">
            <a:extLst>
              <a:ext uri="{FF2B5EF4-FFF2-40B4-BE49-F238E27FC236}">
                <a16:creationId xmlns:a16="http://schemas.microsoft.com/office/drawing/2014/main" id="{F1050931-4C1C-5ABB-ED17-C754E8C102AA}"/>
              </a:ext>
            </a:extLst>
          </p:cNvPr>
          <p:cNvGraphicFramePr>
            <a:graphicFrameLocks noGrp="1"/>
          </p:cNvGraphicFramePr>
          <p:nvPr>
            <p:extLst>
              <p:ext uri="{D42A27DB-BD31-4B8C-83A1-F6EECF244321}">
                <p14:modId xmlns:p14="http://schemas.microsoft.com/office/powerpoint/2010/main" val="2731235543"/>
              </p:ext>
            </p:extLst>
          </p:nvPr>
        </p:nvGraphicFramePr>
        <p:xfrm>
          <a:off x="2730823" y="2417381"/>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موعد</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pic>
        <p:nvPicPr>
          <p:cNvPr id="2" name="Picture 1" descr="A logo with a bird and a wing&#10;&#10;Description automatically generated with medium confidence">
            <a:extLst>
              <a:ext uri="{FF2B5EF4-FFF2-40B4-BE49-F238E27FC236}">
                <a16:creationId xmlns:a16="http://schemas.microsoft.com/office/drawing/2014/main" id="{E3D4D62E-B4DE-6649-8DAC-D004E5322840}"/>
              </a:ext>
            </a:extLst>
          </p:cNvPr>
          <p:cNvPicPr preferRelativeResize="0">
            <a:picLocks noChangeAspect="1"/>
          </p:cNvPicPr>
          <p:nvPr/>
        </p:nvPicPr>
        <p:blipFill rotWithShape="1">
          <a:blip r:embed="rId8" cstate="print">
            <a:extLst>
              <a:ext uri="{28A0092B-C50C-407E-A947-70E740481C1C}">
                <a14:useLocalDpi xmlns:a14="http://schemas.microsoft.com/office/drawing/2010/main" val="0"/>
              </a:ext>
            </a:extLst>
          </a:blip>
          <a:srcRect l="11111" t="19629" r="8729" b="21831"/>
          <a:stretch/>
        </p:blipFill>
        <p:spPr>
          <a:xfrm>
            <a:off x="6337776" y="108390"/>
            <a:ext cx="2520000" cy="1039835"/>
          </a:xfrm>
          <a:prstGeom prst="rect">
            <a:avLst/>
          </a:prstGeom>
        </p:spPr>
      </p:pic>
    </p:spTree>
    <p:extLst>
      <p:ext uri="{BB962C8B-B14F-4D97-AF65-F5344CB8AC3E}">
        <p14:creationId xmlns:p14="http://schemas.microsoft.com/office/powerpoint/2010/main" val="4268249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BE23-C6CE-7136-F45F-374C4B29C105}"/>
            </a:ext>
          </a:extLst>
        </p:cNvPr>
        <p:cNvGrpSpPr/>
        <p:nvPr/>
      </p:nvGrpSpPr>
      <p:grpSpPr>
        <a:xfrm>
          <a:off x="0" y="0"/>
          <a:ext cx="0" cy="0"/>
          <a:chOff x="0" y="0"/>
          <a:chExt cx="0" cy="0"/>
        </a:xfrm>
      </p:grpSpPr>
      <p:pic>
        <p:nvPicPr>
          <p:cNvPr id="2" name="Picture 1" descr="Smoke from factories">
            <a:extLst>
              <a:ext uri="{FF2B5EF4-FFF2-40B4-BE49-F238E27FC236}">
                <a16:creationId xmlns:a16="http://schemas.microsoft.com/office/drawing/2014/main" id="{2D9C037B-A713-ED49-45AA-8FA911F0BA8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2347706"/>
            <a:ext cx="8999538" cy="6428200"/>
          </a:xfrm>
          <a:prstGeom prst="rect">
            <a:avLst/>
          </a:prstGeom>
          <a:ln>
            <a:noFill/>
          </a:ln>
          <a:effectLst>
            <a:softEdge rad="112500"/>
          </a:effectLst>
        </p:spPr>
      </p:pic>
      <p:graphicFrame>
        <p:nvGraphicFramePr>
          <p:cNvPr id="3" name="Table 2">
            <a:extLst>
              <a:ext uri="{FF2B5EF4-FFF2-40B4-BE49-F238E27FC236}">
                <a16:creationId xmlns:a16="http://schemas.microsoft.com/office/drawing/2014/main" id="{E51C3DCF-10D6-AEBE-5AA8-5B7436701C20}"/>
              </a:ext>
            </a:extLst>
          </p:cNvPr>
          <p:cNvGraphicFramePr>
            <a:graphicFrameLocks noGrp="1"/>
          </p:cNvGraphicFramePr>
          <p:nvPr/>
        </p:nvGraphicFramePr>
        <p:xfrm>
          <a:off x="141092" y="2440737"/>
          <a:ext cx="8659566" cy="6129657"/>
        </p:xfrm>
        <a:graphic>
          <a:graphicData uri="http://schemas.openxmlformats.org/drawingml/2006/table">
            <a:tbl>
              <a:tblPr firstRow="1" bandRow="1">
                <a:tableStyleId>{5940675A-B579-460E-94D1-54222C63F5DA}</a:tableStyleId>
              </a:tblPr>
              <a:tblGrid>
                <a:gridCol w="1731913">
                  <a:extLst>
                    <a:ext uri="{9D8B030D-6E8A-4147-A177-3AD203B41FA5}">
                      <a16:colId xmlns:a16="http://schemas.microsoft.com/office/drawing/2014/main" val="1312817476"/>
                    </a:ext>
                  </a:extLst>
                </a:gridCol>
                <a:gridCol w="1731913">
                  <a:extLst>
                    <a:ext uri="{9D8B030D-6E8A-4147-A177-3AD203B41FA5}">
                      <a16:colId xmlns:a16="http://schemas.microsoft.com/office/drawing/2014/main" val="1030547937"/>
                    </a:ext>
                  </a:extLst>
                </a:gridCol>
                <a:gridCol w="2597870">
                  <a:extLst>
                    <a:ext uri="{9D8B030D-6E8A-4147-A177-3AD203B41FA5}">
                      <a16:colId xmlns:a16="http://schemas.microsoft.com/office/drawing/2014/main" val="1768169201"/>
                    </a:ext>
                  </a:extLst>
                </a:gridCol>
                <a:gridCol w="2597870">
                  <a:extLst>
                    <a:ext uri="{9D8B030D-6E8A-4147-A177-3AD203B41FA5}">
                      <a16:colId xmlns:a16="http://schemas.microsoft.com/office/drawing/2014/main" val="2551173817"/>
                    </a:ext>
                  </a:extLst>
                </a:gridCol>
              </a:tblGrid>
              <a:tr h="2713100">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dirty="0"/>
                    </a:p>
                  </a:txBody>
                  <a:tcPr/>
                </a:tc>
                <a:tc rowSpan="2">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22A3C"/>
                    </a:solidFill>
                  </a:tcPr>
                </a:tc>
                <a:extLst>
                  <a:ext uri="{0D108BD9-81ED-4DB2-BD59-A6C34878D82A}">
                    <a16:rowId xmlns:a16="http://schemas.microsoft.com/office/drawing/2014/main" val="443670366"/>
                  </a:ext>
                </a:extLst>
              </a:tr>
              <a:tr h="904367">
                <a:tc>
                  <a:txBody>
                    <a:bodyPr/>
                    <a:lstStyle/>
                    <a:p>
                      <a:pPr algn="ctr"/>
                      <a:r>
                        <a:rPr lang="ar-SA" sz="2500" dirty="0">
                          <a:solidFill>
                            <a:schemeClr val="tx1"/>
                          </a:solidFill>
                          <a:latin typeface="DIN NEXT™ ARABIC BLACK" panose="020B0A03020203050203" pitchFamily="34" charset="-78"/>
                          <a:cs typeface="DIN NEXT™ ARABIC BLACK" panose="020B0A03020203050203" pitchFamily="34" charset="-78"/>
                        </a:rPr>
                        <a:t>شقة سكنية</a:t>
                      </a:r>
                    </a:p>
                    <a:p>
                      <a:pPr algn="ctr"/>
                      <a:r>
                        <a:rPr lang="ar-SA" sz="2500" dirty="0">
                          <a:solidFill>
                            <a:schemeClr val="tx1"/>
                          </a:solidFill>
                          <a:latin typeface="DIN NEXT™ ARABIC BLACK" panose="020B0A03020203050203" pitchFamily="34" charset="-78"/>
                          <a:cs typeface="DIN NEXT™ ARABIC BLACK" panose="020B0A03020203050203" pitchFamily="34" charset="-78"/>
                        </a:rPr>
                        <a:t>(12)</a:t>
                      </a:r>
                      <a:endParaRPr lang="en-GB" sz="25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لتحميـــل</a:t>
                      </a:r>
                    </a:p>
                    <a:p>
                      <a:pPr algn="ctr"/>
                      <a:r>
                        <a:rPr lang="ar-SA" sz="2700" kern="1200" dirty="0">
                          <a:solidFill>
                            <a:schemeClr val="tx1"/>
                          </a:solidFill>
                          <a:latin typeface="DIN NEXT™ ARABIC BLACK" panose="020B0A03020203050203" pitchFamily="34" charset="-78"/>
                          <a:ea typeface="+mn-ea"/>
                          <a:cs typeface="DIN NEXT™ ARABIC BLACK" panose="020B0A03020203050203" pitchFamily="34" charset="-78"/>
                        </a:rPr>
                        <a:t>الكــتيــب</a:t>
                      </a:r>
                      <a:endParaRPr lang="en-GB" sz="2700" kern="1200" dirty="0">
                        <a:solidFill>
                          <a:schemeClr val="tx1"/>
                        </a:solidFill>
                        <a:latin typeface="DIN NEXT™ ARABIC BLACK" panose="020B0A03020203050203" pitchFamily="34" charset="-78"/>
                        <a:ea typeface="+mn-ea"/>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959371510"/>
                  </a:ext>
                </a:extLst>
              </a:tr>
              <a:tr h="904367">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rowSpan="2">
                  <a:txBody>
                    <a:bodyPr/>
                    <a:lstStyle/>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endParaRPr lang="ar-SA" sz="1800" dirty="0">
                        <a:solidFill>
                          <a:schemeClr val="bg1"/>
                        </a:solidFill>
                        <a:latin typeface="DIN NEXT™ ARABIC BLACK" panose="020B0A03020203050203" pitchFamily="34" charset="-78"/>
                        <a:cs typeface="DIN NEXT™ ARABIC BLACK" panose="020B0A03020203050203" pitchFamily="34" charset="-78"/>
                      </a:endParaRPr>
                    </a:p>
                    <a:p>
                      <a:pPr algn="ctr"/>
                      <a:r>
                        <a:rPr lang="ar-SA" sz="1800" dirty="0">
                          <a:solidFill>
                            <a:schemeClr val="tx1"/>
                          </a:solidFill>
                          <a:latin typeface="DIN NEXT™ ARABIC BLACK" panose="020B0A03020203050203" pitchFamily="34" charset="-78"/>
                          <a:cs typeface="DIN NEXT™ ARABIC BLACK" panose="020B0A03020203050203" pitchFamily="34" charset="-78"/>
                        </a:rPr>
                        <a:t>رقم </a:t>
                      </a:r>
                    </a:p>
                    <a:p>
                      <a:pPr algn="ctr"/>
                      <a:r>
                        <a:rPr lang="ar-SA" sz="1800" dirty="0">
                          <a:solidFill>
                            <a:schemeClr val="tx1"/>
                          </a:solidFill>
                          <a:latin typeface="DIN NEXT™ ARABIC BLACK" panose="020B0A03020203050203" pitchFamily="34" charset="-78"/>
                          <a:cs typeface="DIN NEXT™ ARABIC BLACK" panose="020B0A03020203050203" pitchFamily="34" charset="-78"/>
                        </a:rPr>
                        <a:t>الترخيص</a:t>
                      </a:r>
                      <a:endParaRPr lang="ar-SA" sz="2700" dirty="0">
                        <a:solidFill>
                          <a:schemeClr val="tx1"/>
                        </a:solidFill>
                        <a:latin typeface="DIN NEXT™ ARABIC BLACK" panose="020B0A03020203050203" pitchFamily="34" charset="-78"/>
                        <a:cs typeface="DIN NEXT™ ARABIC BLACK" panose="020B0A03020203050203" pitchFamily="34" charset="-78"/>
                      </a:endParaRPr>
                    </a:p>
                    <a:p>
                      <a:pPr marL="0" marR="0" lvl="0" indent="0" algn="ctr" defTabSz="4799706" rtl="0" eaLnBrk="1" fontAlgn="auto" latinLnBrk="0" hangingPunct="1">
                        <a:lnSpc>
                          <a:spcPct val="100000"/>
                        </a:lnSpc>
                        <a:spcBef>
                          <a:spcPts val="0"/>
                        </a:spcBef>
                        <a:spcAft>
                          <a:spcPts val="0"/>
                        </a:spcAft>
                        <a:buClrTx/>
                        <a:buSzTx/>
                        <a:buFontTx/>
                        <a:buNone/>
                        <a:tabLst/>
                        <a:defRPr/>
                      </a:pPr>
                      <a:r>
                        <a:rPr lang="ar-SA" sz="2700" dirty="0">
                          <a:solidFill>
                            <a:schemeClr val="tx1"/>
                          </a:solidFill>
                          <a:latin typeface="DIN NEXT™ ARABIC BLACK" panose="020B0A03020203050203" pitchFamily="34" charset="-78"/>
                          <a:cs typeface="DIN NEXT™ ARABIC BLACK" panose="020B0A03020203050203" pitchFamily="34" charset="-78"/>
                        </a:rPr>
                        <a:t>4200000260</a:t>
                      </a:r>
                      <a:endParaRPr lang="en-US" sz="2700" dirty="0">
                        <a:solidFill>
                          <a:schemeClr val="tx1"/>
                        </a:solidFill>
                        <a:latin typeface="DIN NEXT™ ARABIC BLACK" panose="020B0A03020203050203" pitchFamily="34" charset="-78"/>
                        <a:cs typeface="DIN NEXT™ ARABIC BLACK" panose="020B0A03020203050203" pitchFamily="34" charset="-78"/>
                      </a:endParaRPr>
                    </a:p>
                  </a:txBody>
                  <a:tcPr marL="16328" marR="16328" marT="8164" marB="8164"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6072878"/>
                  </a:ext>
                </a:extLst>
              </a:tr>
              <a:tr h="1607823">
                <a:tc gridSpan="3">
                  <a:txBody>
                    <a:bodyPr/>
                    <a:lstStyle/>
                    <a:p>
                      <a:endParaRPr lang="en-GB" sz="300" dirty="0"/>
                    </a:p>
                  </a:txBody>
                  <a:tcPr marL="16328" marR="16328" marT="8164" marB="8164">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GB" dirty="0"/>
                    </a:p>
                  </a:txBody>
                  <a:tcPr/>
                </a:tc>
                <a:tc hMerge="1">
                  <a:txBody>
                    <a:bodyPr/>
                    <a:lstStyle/>
                    <a:p>
                      <a:endParaRPr lang="en-GB"/>
                    </a:p>
                  </a:txBody>
                  <a:tcPr/>
                </a:tc>
                <a:tc vMerge="1">
                  <a:txBody>
                    <a:bodyPr/>
                    <a:lstStyle/>
                    <a:p>
                      <a:endParaRPr lang="en-GB"/>
                    </a:p>
                  </a:txBody>
                  <a:tcPr/>
                </a:tc>
                <a:extLst>
                  <a:ext uri="{0D108BD9-81ED-4DB2-BD59-A6C34878D82A}">
                    <a16:rowId xmlns:a16="http://schemas.microsoft.com/office/drawing/2014/main" val="189689273"/>
                  </a:ext>
                </a:extLst>
              </a:tr>
            </a:tbl>
          </a:graphicData>
        </a:graphic>
      </p:graphicFrame>
      <p:pic>
        <p:nvPicPr>
          <p:cNvPr id="4" name="Picture 3" descr="A logo with a gold wing&#10;&#10;AI-generated content may be incorrect.">
            <a:extLst>
              <a:ext uri="{FF2B5EF4-FFF2-40B4-BE49-F238E27FC236}">
                <a16:creationId xmlns:a16="http://schemas.microsoft.com/office/drawing/2014/main" id="{29D29405-2813-AD87-F1DF-5D569CB00460}"/>
              </a:ext>
            </a:extLst>
          </p:cNvPr>
          <p:cNvPicPr>
            <a:picLocks noChangeAspect="1"/>
          </p:cNvPicPr>
          <p:nvPr/>
        </p:nvPicPr>
        <p:blipFill>
          <a:blip r:embed="rId4">
            <a:extLst>
              <a:ext uri="{28A0092B-C50C-407E-A947-70E740481C1C}">
                <a14:useLocalDpi xmlns:a14="http://schemas.microsoft.com/office/drawing/2010/main" val="0"/>
              </a:ext>
            </a:extLst>
          </a:blip>
          <a:srcRect l="8869" t="1" b="23992"/>
          <a:stretch/>
        </p:blipFill>
        <p:spPr>
          <a:xfrm>
            <a:off x="6508763" y="2553219"/>
            <a:ext cx="2181228" cy="712485"/>
          </a:xfrm>
          <a:prstGeom prst="rect">
            <a:avLst/>
          </a:prstGeom>
        </p:spPr>
      </p:pic>
      <p:sp>
        <p:nvSpPr>
          <p:cNvPr id="6" name="Rectangle 5">
            <a:extLst>
              <a:ext uri="{FF2B5EF4-FFF2-40B4-BE49-F238E27FC236}">
                <a16:creationId xmlns:a16="http://schemas.microsoft.com/office/drawing/2014/main" id="{46D70836-29AE-A5A7-5636-5A83E6F48E9D}"/>
              </a:ext>
            </a:extLst>
          </p:cNvPr>
          <p:cNvSpPr/>
          <p:nvPr/>
        </p:nvSpPr>
        <p:spPr>
          <a:xfrm>
            <a:off x="7001016" y="3078826"/>
            <a:ext cx="1945337" cy="147708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ctr"/>
            <a:r>
              <a:rPr lang="ar-SA" sz="1786" dirty="0">
                <a:solidFill>
                  <a:schemeClr val="bg1"/>
                </a:solidFill>
                <a:latin typeface="DIN NEXT™ ARABIC ULTRALIGHT" panose="020B0203020203050203" pitchFamily="34" charset="-78"/>
                <a:cs typeface="DIN NEXT™ ARABIC ULTRALIGHT" panose="020B0203020203050203" pitchFamily="34" charset="-78"/>
              </a:rPr>
              <a:t>العقارية</a:t>
            </a:r>
            <a:endParaRPr lang="en-GB" sz="1786"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7" name="Picture 6" descr="A black and white calendar icon&#10;&#10;Description automatically generated">
            <a:extLst>
              <a:ext uri="{FF2B5EF4-FFF2-40B4-BE49-F238E27FC236}">
                <a16:creationId xmlns:a16="http://schemas.microsoft.com/office/drawing/2014/main" id="{43D4E0AF-DE1B-9BC3-8FC5-821103F35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305" y="3532179"/>
            <a:ext cx="454267" cy="454267"/>
          </a:xfrm>
          <a:prstGeom prst="flowChartConnector">
            <a:avLst/>
          </a:prstGeom>
        </p:spPr>
      </p:pic>
      <p:pic>
        <p:nvPicPr>
          <p:cNvPr id="8" name="Picture 7" descr="A black clock with a white background&#10;&#10;Description automatically generated">
            <a:extLst>
              <a:ext uri="{FF2B5EF4-FFF2-40B4-BE49-F238E27FC236}">
                <a16:creationId xmlns:a16="http://schemas.microsoft.com/office/drawing/2014/main" id="{EFB6C71C-840F-FD70-DB01-75425A1A9B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305" y="4103917"/>
            <a:ext cx="454267" cy="454267"/>
          </a:xfrm>
          <a:prstGeom prst="flowChartConnector">
            <a:avLst/>
          </a:prstGeom>
        </p:spPr>
      </p:pic>
      <p:sp>
        <p:nvSpPr>
          <p:cNvPr id="9" name="Freeform 10">
            <a:extLst>
              <a:ext uri="{FF2B5EF4-FFF2-40B4-BE49-F238E27FC236}">
                <a16:creationId xmlns:a16="http://schemas.microsoft.com/office/drawing/2014/main" id="{A3077B0A-B5E9-BBAE-DD31-96554FAD76DC}"/>
              </a:ext>
            </a:extLst>
          </p:cNvPr>
          <p:cNvSpPr/>
          <p:nvPr/>
        </p:nvSpPr>
        <p:spPr>
          <a:xfrm>
            <a:off x="8171122" y="4693717"/>
            <a:ext cx="494975" cy="494975"/>
          </a:xfrm>
          <a:custGeom>
            <a:avLst/>
            <a:gdLst/>
            <a:ahLst/>
            <a:cxnLst/>
            <a:rect l="l" t="t" r="r" b="b"/>
            <a:pathLst>
              <a:path w="610416" h="610416">
                <a:moveTo>
                  <a:pt x="0" y="0"/>
                </a:moveTo>
                <a:lnTo>
                  <a:pt x="610415" y="0"/>
                </a:lnTo>
                <a:lnTo>
                  <a:pt x="610415" y="610415"/>
                </a:lnTo>
                <a:lnTo>
                  <a:pt x="0" y="6104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714"/>
          </a:p>
        </p:txBody>
      </p:sp>
      <p:pic>
        <p:nvPicPr>
          <p:cNvPr id="10" name="Picture 9">
            <a:extLst>
              <a:ext uri="{FF2B5EF4-FFF2-40B4-BE49-F238E27FC236}">
                <a16:creationId xmlns:a16="http://schemas.microsoft.com/office/drawing/2014/main" id="{D6892644-A452-E456-AACC-D5AA6889AE7B}"/>
              </a:ext>
            </a:extLst>
          </p:cNvPr>
          <p:cNvPicPr>
            <a:picLocks noChangeAspect="1"/>
          </p:cNvPicPr>
          <p:nvPr/>
        </p:nvPicPr>
        <p:blipFill>
          <a:blip r:embed="rId9">
            <a:duotone>
              <a:prstClr val="black"/>
              <a:schemeClr val="accent1">
                <a:tint val="45000"/>
                <a:satMod val="400000"/>
              </a:schemeClr>
            </a:duotone>
          </a:blip>
          <a:stretch>
            <a:fillRect/>
          </a:stretch>
        </p:blipFill>
        <p:spPr>
          <a:xfrm>
            <a:off x="327923" y="5545888"/>
            <a:ext cx="5569459" cy="1931529"/>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BD5BEA6A-68DF-7EAD-EF91-59567FDCC9CD}"/>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132521" y="5172275"/>
            <a:ext cx="1182012" cy="861247"/>
          </a:xfrm>
          <a:prstGeom prst="rect">
            <a:avLst/>
          </a:prstGeom>
        </p:spPr>
      </p:pic>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363070"/>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المساحة </a:t>
                          </a:r>
                          <a14:m>
                            <m:oMath xmlns:m="http://schemas.openxmlformats.org/officeDocument/2006/math">
                              <m:sSub>
                                <m:sSubPr>
                                  <m:ctrlPr>
                                    <a:rPr lang="ar-SA" sz="1300" i="1" kern="1200" smtClean="0">
                                      <a:solidFill>
                                        <a:schemeClr val="bg1"/>
                                      </a:solidFill>
                                      <a:latin typeface="Cambria Math" panose="02040503050406030204" pitchFamily="18" charset="0"/>
                                    </a:rPr>
                                  </m:ctrlPr>
                                </m:sSubPr>
                                <m:e>
                                  <m:r>
                                    <a:rPr lang="ar-SA" sz="1300" kern="1200" smtClean="0">
                                      <a:solidFill>
                                        <a:schemeClr val="bg1"/>
                                      </a:solidFill>
                                      <a:latin typeface="Cambria Math" panose="02040503050406030204" pitchFamily="18" charset="0"/>
                                    </a:rPr>
                                    <m:t>𝟐</m:t>
                                  </m:r>
                                </m:e>
                                <m:sub>
                                  <m:r>
                                    <a:rPr lang="ar-SA" sz="1300" kern="1200" smtClean="0">
                                      <a:solidFill>
                                        <a:schemeClr val="bg1"/>
                                      </a:solidFill>
                                      <a:latin typeface="Cambria Math" panose="02040503050406030204" pitchFamily="18" charset="0"/>
                                    </a:rPr>
                                    <m:t>م</m:t>
                                  </m:r>
                                </m:sub>
                              </m:sSub>
                            </m:oMath>
                          </a14:m>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981688001516</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kern="1200" dirty="0">
                              <a:solidFill>
                                <a:schemeClr val="tx1"/>
                              </a:solidFill>
                              <a:latin typeface="DIN NEXT™ ARABIC LIGHT" panose="020B0303020203050203" pitchFamily="34" charset="-78"/>
                              <a:ea typeface="+mn-ea"/>
                              <a:cs typeface="DIN NEXT™ ARABIC LIGHT" panose="020B0303020203050203" pitchFamily="34" charset="-78"/>
                            </a:rPr>
                            <a:t>1435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1400" kern="1200" dirty="0">
                              <a:solidFill>
                                <a:schemeClr val="tx1"/>
                              </a:solidFill>
                              <a:latin typeface="DIN NEXT™ ARABIC LIGHT" panose="020B0303020203050203" pitchFamily="34" charset="-78"/>
                              <a:ea typeface="+mn-ea"/>
                              <a:cs typeface="DIN NEXT™ ARABIC LIGHT" panose="020B0303020203050203" pitchFamily="34" charset="-78"/>
                            </a:rPr>
                            <a:t>1822/و</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kern="1200" dirty="0">
                              <a:solidFill>
                                <a:schemeClr val="tx1"/>
                              </a:solidFill>
                              <a:latin typeface="DIN NEXT™ ARABIC LIGHT" panose="020B0303020203050203" pitchFamily="34" charset="-78"/>
                              <a:ea typeface="+mn-ea"/>
                              <a:cs typeface="DIN NEXT™ ARABIC LIGHT" panose="020B0303020203050203" pitchFamily="34" charset="-78"/>
                            </a:rPr>
                            <a:t>138.14</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اليرموك</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Choice>
        <mc:Fallback xmlns="">
          <p:graphicFrame>
            <p:nvGraphicFramePr>
              <p:cNvPr id="12" name="Table 11">
                <a:extLst>
                  <a:ext uri="{FF2B5EF4-FFF2-40B4-BE49-F238E27FC236}">
                    <a16:creationId xmlns:a16="http://schemas.microsoft.com/office/drawing/2014/main" id="{0D759B50-9D38-7823-C805-EE5C4E4062ED}"/>
                  </a:ext>
                </a:extLst>
              </p:cNvPr>
              <p:cNvGraphicFramePr>
                <a:graphicFrameLocks noGrp="1"/>
              </p:cNvGraphicFramePr>
              <p:nvPr/>
            </p:nvGraphicFramePr>
            <p:xfrm>
              <a:off x="246284" y="7363070"/>
              <a:ext cx="5858858" cy="820518"/>
            </p:xfrm>
            <a:graphic>
              <a:graphicData uri="http://schemas.openxmlformats.org/drawingml/2006/table">
                <a:tbl>
                  <a:tblPr firstRow="1" bandRow="1">
                    <a:tableStyleId>{5940675A-B579-460E-94D1-54222C63F5DA}</a:tableStyleId>
                  </a:tblPr>
                  <a:tblGrid>
                    <a:gridCol w="1391478">
                      <a:extLst>
                        <a:ext uri="{9D8B030D-6E8A-4147-A177-3AD203B41FA5}">
                          <a16:colId xmlns:a16="http://schemas.microsoft.com/office/drawing/2014/main" val="3479179191"/>
                        </a:ext>
                      </a:extLst>
                    </a:gridCol>
                    <a:gridCol w="829781">
                      <a:extLst>
                        <a:ext uri="{9D8B030D-6E8A-4147-A177-3AD203B41FA5}">
                          <a16:colId xmlns:a16="http://schemas.microsoft.com/office/drawing/2014/main" val="1279735664"/>
                        </a:ext>
                      </a:extLst>
                    </a:gridCol>
                    <a:gridCol w="727653">
                      <a:extLst>
                        <a:ext uri="{9D8B030D-6E8A-4147-A177-3AD203B41FA5}">
                          <a16:colId xmlns:a16="http://schemas.microsoft.com/office/drawing/2014/main" val="176854366"/>
                        </a:ext>
                      </a:extLst>
                    </a:gridCol>
                    <a:gridCol w="868077">
                      <a:extLst>
                        <a:ext uri="{9D8B030D-6E8A-4147-A177-3AD203B41FA5}">
                          <a16:colId xmlns:a16="http://schemas.microsoft.com/office/drawing/2014/main" val="608498001"/>
                        </a:ext>
                      </a:extLst>
                    </a:gridCol>
                    <a:gridCol w="765951">
                      <a:extLst>
                        <a:ext uri="{9D8B030D-6E8A-4147-A177-3AD203B41FA5}">
                          <a16:colId xmlns:a16="http://schemas.microsoft.com/office/drawing/2014/main" val="172679202"/>
                        </a:ext>
                      </a:extLst>
                    </a:gridCol>
                    <a:gridCol w="663244">
                      <a:extLst>
                        <a:ext uri="{9D8B030D-6E8A-4147-A177-3AD203B41FA5}">
                          <a16:colId xmlns:a16="http://schemas.microsoft.com/office/drawing/2014/main" val="1696095288"/>
                        </a:ext>
                      </a:extLst>
                    </a:gridCol>
                    <a:gridCol w="612674">
                      <a:extLst>
                        <a:ext uri="{9D8B030D-6E8A-4147-A177-3AD203B41FA5}">
                          <a16:colId xmlns:a16="http://schemas.microsoft.com/office/drawing/2014/main" val="3873842474"/>
                        </a:ext>
                      </a:extLst>
                    </a:gridCol>
                  </a:tblGrid>
                  <a:tr h="427819">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الصك</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4564" marR="14564" marT="7282" marB="7282"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القطعة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رقم المخطط</a:t>
                          </a:r>
                          <a:endParaRPr lang="ar-SA"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endParaRPr lang="en-US"/>
                        </a:p>
                      </a:txBody>
                      <a:tcPr marL="19419" marR="19419" marT="9709" marB="9709" anchor="ctr">
                        <a:blipFill>
                          <a:blip r:embed="rId11"/>
                          <a:stretch>
                            <a:fillRect l="-339161" t="-5634" r="-235664" b="-95775"/>
                          </a:stretch>
                        </a:blip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الحي</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المدينة</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tc>
                      <a:txBody>
                        <a:bodyPr/>
                        <a:lstStyle/>
                        <a:p>
                          <a:pPr marL="0" algn="ctr" defTabSz="1219170" rtl="1" eaLnBrk="1" latinLnBrk="0" hangingPunct="1"/>
                          <a:r>
                            <a:rPr lang="ar-SA" sz="1300" kern="1200" dirty="0">
                              <a:solidFill>
                                <a:schemeClr val="bg1"/>
                              </a:solidFill>
                              <a:latin typeface="DIN NEXT™ ARABIC HEAVY" panose="020B0903020203050203" pitchFamily="34" charset="-78"/>
                              <a:cs typeface="DIN NEXT™ ARABIC HEAVY" panose="020B0903020203050203" pitchFamily="34" charset="-78"/>
                            </a:rPr>
                            <a:t>نوع العقار</a:t>
                          </a:r>
                          <a:endParaRPr lang="en-GB" sz="1300" kern="1200" dirty="0">
                            <a:solidFill>
                              <a:schemeClr val="bg1"/>
                            </a:solidFill>
                            <a:latin typeface="DIN NEXT™ ARABIC HEAVY" panose="020B0903020203050203" pitchFamily="34" charset="-78"/>
                            <a:ea typeface="+mn-ea"/>
                            <a:cs typeface="DIN NEXT™ ARABIC HEAVY" panose="020B0903020203050203" pitchFamily="34" charset="-78"/>
                          </a:endParaRPr>
                        </a:p>
                      </a:txBody>
                      <a:tcPr marL="19419" marR="19419" marT="9709" marB="9709" anchor="ctr">
                        <a:solidFill>
                          <a:srgbClr val="CFA240"/>
                        </a:solidFill>
                      </a:tcPr>
                    </a:tc>
                    <a:extLst>
                      <a:ext uri="{0D108BD9-81ED-4DB2-BD59-A6C34878D82A}">
                        <a16:rowId xmlns:a16="http://schemas.microsoft.com/office/drawing/2014/main" val="3643222819"/>
                      </a:ext>
                    </a:extLst>
                  </a:tr>
                  <a:tr h="392699">
                    <a:tc>
                      <a:txBody>
                        <a:bodyPr/>
                        <a:lstStyle/>
                        <a:p>
                          <a:pPr marL="0" algn="ctr" defTabSz="1219170" rtl="0" eaLnBrk="1" latinLnBrk="0" hangingPunct="1"/>
                          <a:r>
                            <a:rPr lang="ar-SA" sz="1400" dirty="0">
                              <a:solidFill>
                                <a:schemeClr val="dk1"/>
                              </a:solidFill>
                              <a:latin typeface="DIN NEXT™ ARABIC LIGHT" panose="020B0303020203050203" pitchFamily="34" charset="-78"/>
                              <a:cs typeface="DIN NEXT™ ARABIC LIGHT" panose="020B0303020203050203" pitchFamily="34" charset="-78"/>
                              <a:sym typeface="Roboto"/>
                            </a:rPr>
                            <a:t>981688001516</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4564" marR="14564" marT="7282" marB="7282" anchor="ctr"/>
                    </a:tc>
                    <a:tc>
                      <a:txBody>
                        <a:bodyPr/>
                        <a:lstStyle/>
                        <a:p>
                          <a:pPr marL="0" algn="ctr" defTabSz="1219170" rtl="0" eaLnBrk="1" latinLnBrk="0" hangingPunct="1"/>
                          <a:r>
                            <a:rPr lang="ar-SA" sz="1400" kern="1200" dirty="0">
                              <a:solidFill>
                                <a:schemeClr val="tx1"/>
                              </a:solidFill>
                              <a:latin typeface="DIN NEXT™ ARABIC LIGHT" panose="020B0303020203050203" pitchFamily="34" charset="-78"/>
                              <a:ea typeface="+mn-ea"/>
                              <a:cs typeface="DIN NEXT™ ARABIC LIGHT" panose="020B0303020203050203" pitchFamily="34" charset="-78"/>
                            </a:rPr>
                            <a:t>1435</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ar-SA" sz="1400" kern="1200" dirty="0">
                              <a:solidFill>
                                <a:schemeClr val="tx1"/>
                              </a:solidFill>
                              <a:latin typeface="DIN NEXT™ ARABIC LIGHT" panose="020B0303020203050203" pitchFamily="34" charset="-78"/>
                              <a:ea typeface="+mn-ea"/>
                              <a:cs typeface="DIN NEXT™ ARABIC LIGHT" panose="020B0303020203050203" pitchFamily="34" charset="-78"/>
                            </a:rPr>
                            <a:t>1822/و</a:t>
                          </a:r>
                          <a:endParaRPr lang="en-GB" sz="140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kern="1200" dirty="0">
                              <a:solidFill>
                                <a:schemeClr val="tx1"/>
                              </a:solidFill>
                              <a:latin typeface="DIN NEXT™ ARABIC LIGHT" panose="020B0303020203050203" pitchFamily="34" charset="-78"/>
                              <a:ea typeface="+mn-ea"/>
                              <a:cs typeface="DIN NEXT™ ARABIC LIGHT" panose="020B0303020203050203" pitchFamily="34" charset="-78"/>
                            </a:rPr>
                            <a:t>138.14</a:t>
                          </a:r>
                          <a:endParaRPr lang="ar-SA"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اليرموك</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الرياض</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tc>
                      <a:txBody>
                        <a:bodyPr/>
                        <a:lstStyle/>
                        <a:p>
                          <a:pPr marL="0" algn="ctr" defTabSz="1219170" rtl="0" eaLnBrk="1" latinLnBrk="0" hangingPunct="1"/>
                          <a:r>
                            <a:rPr lang="ar-SA" sz="1400" b="0" kern="1200" dirty="0">
                              <a:solidFill>
                                <a:schemeClr val="tx1"/>
                              </a:solidFill>
                              <a:latin typeface="DIN NEXT™ ARABIC LIGHT" panose="020B0303020203050203" pitchFamily="34" charset="-78"/>
                              <a:ea typeface="+mn-ea"/>
                              <a:cs typeface="DIN NEXT™ ARABIC LIGHT" panose="020B0303020203050203" pitchFamily="34" charset="-78"/>
                            </a:rPr>
                            <a:t>شقة</a:t>
                          </a:r>
                          <a:endParaRPr lang="en-GB" sz="1400" b="0" kern="1200" dirty="0">
                            <a:solidFill>
                              <a:schemeClr val="tx1"/>
                            </a:solidFill>
                            <a:latin typeface="DIN NEXT™ ARABIC LIGHT" panose="020B0303020203050203" pitchFamily="34" charset="-78"/>
                            <a:ea typeface="+mn-ea"/>
                            <a:cs typeface="DIN NEXT™ ARABIC LIGHT" panose="020B0303020203050203" pitchFamily="34" charset="-78"/>
                          </a:endParaRPr>
                        </a:p>
                      </a:txBody>
                      <a:tcPr marL="19419" marR="19419" marT="9709" marB="9709" anchor="ctr"/>
                    </a:tc>
                    <a:extLst>
                      <a:ext uri="{0D108BD9-81ED-4DB2-BD59-A6C34878D82A}">
                        <a16:rowId xmlns:a16="http://schemas.microsoft.com/office/drawing/2014/main" val="4013048641"/>
                      </a:ext>
                    </a:extLst>
                  </a:tr>
                </a:tbl>
              </a:graphicData>
            </a:graphic>
          </p:graphicFrame>
        </mc:Fallback>
      </mc:AlternateContent>
      <p:sp>
        <p:nvSpPr>
          <p:cNvPr id="13" name="Rectangle 12">
            <a:extLst>
              <a:ext uri="{FF2B5EF4-FFF2-40B4-BE49-F238E27FC236}">
                <a16:creationId xmlns:a16="http://schemas.microsoft.com/office/drawing/2014/main" id="{70EE4D49-6C61-4C50-00FD-DEACC13D7907}"/>
              </a:ext>
            </a:extLst>
          </p:cNvPr>
          <p:cNvSpPr/>
          <p:nvPr/>
        </p:nvSpPr>
        <p:spPr>
          <a:xfrm>
            <a:off x="7022746" y="3471005"/>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يوم الاحد </a:t>
            </a:r>
          </a:p>
          <a:p>
            <a:pPr algn="ctr"/>
            <a:r>
              <a:rPr lang="ar-SA" sz="1429" dirty="0">
                <a:solidFill>
                  <a:schemeClr val="bg1"/>
                </a:solidFill>
                <a:latin typeface="DIN NEXT™ ARABIC BOLD" panose="020B0803020203050203" pitchFamily="34" charset="-78"/>
                <a:cs typeface="DIN NEXT™ ARABIC BOLD" panose="020B0803020203050203" pitchFamily="34" charset="-78"/>
              </a:rPr>
              <a:t>18/08/2024</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321" dirty="0">
              <a:solidFill>
                <a:schemeClr val="bg1"/>
              </a:solidFill>
            </a:endParaRPr>
          </a:p>
        </p:txBody>
      </p:sp>
      <p:sp>
        <p:nvSpPr>
          <p:cNvPr id="14" name="Rectangle 13">
            <a:extLst>
              <a:ext uri="{FF2B5EF4-FFF2-40B4-BE49-F238E27FC236}">
                <a16:creationId xmlns:a16="http://schemas.microsoft.com/office/drawing/2014/main" id="{D81852BF-9EA0-C49F-861E-8848D902CA62}"/>
              </a:ext>
            </a:extLst>
          </p:cNvPr>
          <p:cNvSpPr/>
          <p:nvPr/>
        </p:nvSpPr>
        <p:spPr>
          <a:xfrm>
            <a:off x="7196009" y="4037023"/>
            <a:ext cx="1093604"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9" dirty="0">
                <a:solidFill>
                  <a:schemeClr val="bg1"/>
                </a:solidFill>
                <a:latin typeface="DIN NEXT™ ARABIC BOLD" panose="020B0803020203050203" pitchFamily="34" charset="-78"/>
                <a:cs typeface="DIN NEXT™ ARABIC BOLD" panose="020B0803020203050203" pitchFamily="34" charset="-78"/>
              </a:rPr>
              <a:t>4 مساء</a:t>
            </a:r>
            <a:endParaRPr lang="en-GB" sz="321" dirty="0">
              <a:solidFill>
                <a:schemeClr val="bg1"/>
              </a:solidFill>
            </a:endParaRPr>
          </a:p>
        </p:txBody>
      </p:sp>
      <p:sp>
        <p:nvSpPr>
          <p:cNvPr id="15" name="Rectangle 14">
            <a:extLst>
              <a:ext uri="{FF2B5EF4-FFF2-40B4-BE49-F238E27FC236}">
                <a16:creationId xmlns:a16="http://schemas.microsoft.com/office/drawing/2014/main" id="{86F2D470-00B5-E7FB-206B-B7031CA8FB89}"/>
              </a:ext>
            </a:extLst>
          </p:cNvPr>
          <p:cNvSpPr/>
          <p:nvPr/>
        </p:nvSpPr>
        <p:spPr>
          <a:xfrm>
            <a:off x="6497877" y="4622883"/>
            <a:ext cx="1557136"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الرياض , حي اليرموك شارع المروج</a:t>
            </a:r>
            <a:endParaRPr lang="en-GB" sz="1429" dirty="0">
              <a:solidFill>
                <a:schemeClr val="bg1"/>
              </a:solidFill>
              <a:latin typeface="DIN NEXT™ ARABIC BOLD" panose="020B0803020203050203" pitchFamily="34" charset="-78"/>
              <a:cs typeface="DIN NEXT™ ARABIC BOLD" panose="020B0803020203050203" pitchFamily="34" charset="-78"/>
            </a:endParaRPr>
          </a:p>
          <a:p>
            <a:pPr algn="ctr"/>
            <a:endParaRPr lang="en-GB" sz="321" dirty="0">
              <a:solidFill>
                <a:schemeClr val="bg1"/>
              </a:solidFill>
            </a:endParaRPr>
          </a:p>
        </p:txBody>
      </p:sp>
      <p:sp>
        <p:nvSpPr>
          <p:cNvPr id="16" name="TextBox 13">
            <a:extLst>
              <a:ext uri="{FF2B5EF4-FFF2-40B4-BE49-F238E27FC236}">
                <a16:creationId xmlns:a16="http://schemas.microsoft.com/office/drawing/2014/main" id="{B5685D48-ECC5-83A4-2BE1-9227CEE8CEAA}"/>
              </a:ext>
            </a:extLst>
          </p:cNvPr>
          <p:cNvSpPr txBox="1"/>
          <p:nvPr/>
        </p:nvSpPr>
        <p:spPr>
          <a:xfrm>
            <a:off x="6287177" y="6639255"/>
            <a:ext cx="2503066" cy="220317"/>
          </a:xfrm>
          <a:prstGeom prst="rect">
            <a:avLst/>
          </a:prstGeom>
        </p:spPr>
        <p:txBody>
          <a:bodyPr wrap="square" lIns="0" tIns="0" rIns="0" bIns="0" rtlCol="0" anchor="t">
            <a:spAutoFit/>
          </a:bodyPr>
          <a:lstStyle/>
          <a:p>
            <a:pPr algn="ctr">
              <a:lnSpc>
                <a:spcPts val="1122"/>
              </a:lnSpc>
            </a:pPr>
            <a:r>
              <a:rPr lang="ar-SA" sz="3572" dirty="0">
                <a:latin typeface="DIN NEXT™ ARABIC BLACK" panose="020B0A03020203050203" pitchFamily="34" charset="-78"/>
                <a:cs typeface="DIN NEXT™ ARABIC BLACK" panose="020B0A03020203050203" pitchFamily="34" charset="-78"/>
              </a:rPr>
              <a:t>مزاد البرج</a:t>
            </a:r>
            <a:endParaRPr lang="en-US" sz="3572" dirty="0">
              <a:latin typeface="DIN NEXT™ ARABIC BLACK" panose="020B0A03020203050203" pitchFamily="34" charset="-78"/>
              <a:cs typeface="DIN NEXT™ ARABIC BLACK" panose="020B0A03020203050203" pitchFamily="34" charset="-78"/>
            </a:endParaRPr>
          </a:p>
        </p:txBody>
      </p:sp>
      <p:sp>
        <p:nvSpPr>
          <p:cNvPr id="17" name="Rectangle 16">
            <a:extLst>
              <a:ext uri="{FF2B5EF4-FFF2-40B4-BE49-F238E27FC236}">
                <a16:creationId xmlns:a16="http://schemas.microsoft.com/office/drawing/2014/main" id="{4CCE30D9-732B-17E1-0AE0-3414BE02E313}"/>
              </a:ext>
            </a:extLst>
          </p:cNvPr>
          <p:cNvSpPr/>
          <p:nvPr/>
        </p:nvSpPr>
        <p:spPr>
          <a:xfrm>
            <a:off x="-25134" y="2735943"/>
            <a:ext cx="6406903" cy="244798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ar-SA" sz="14288" b="1" dirty="0">
                <a:solidFill>
                  <a:schemeClr val="tx1"/>
                </a:solidFill>
                <a:latin typeface="DIN NEXT™ ARABIC MEDIUM" panose="020B0603020203050203" pitchFamily="34" charset="-78"/>
                <a:cs typeface="DIN NEXT™ ARABIC MEDIUM" panose="020B0603020203050203" pitchFamily="34" charset="-78"/>
              </a:rPr>
              <a:t>للبيــــــع</a:t>
            </a:r>
            <a:r>
              <a:rPr lang="ar-SA" sz="14288" b="1" dirty="0">
                <a:solidFill>
                  <a:schemeClr val="bg1"/>
                </a:solidFill>
                <a:latin typeface="DIN NEXT™ ARABIC BOLD" panose="020B0803020203050203" pitchFamily="34" charset="-78"/>
                <a:cs typeface="+mj-cs"/>
              </a:rPr>
              <a:t> </a:t>
            </a:r>
            <a:endParaRPr lang="en-GB" sz="14288" b="1" dirty="0">
              <a:solidFill>
                <a:schemeClr val="bg1"/>
              </a:solidFill>
              <a:latin typeface="DIN NEXT™ ARABIC BOLD" panose="020B0803020203050203" pitchFamily="34" charset="-78"/>
              <a:cs typeface="+mj-cs"/>
            </a:endParaRPr>
          </a:p>
        </p:txBody>
      </p:sp>
      <p:sp>
        <p:nvSpPr>
          <p:cNvPr id="18" name="Rectangle 17">
            <a:extLst>
              <a:ext uri="{FF2B5EF4-FFF2-40B4-BE49-F238E27FC236}">
                <a16:creationId xmlns:a16="http://schemas.microsoft.com/office/drawing/2014/main" id="{CB2977E9-1303-32C0-9ABF-FA5D7C368F4F}"/>
              </a:ext>
            </a:extLst>
          </p:cNvPr>
          <p:cNvSpPr/>
          <p:nvPr/>
        </p:nvSpPr>
        <p:spPr>
          <a:xfrm>
            <a:off x="1025090" y="2650304"/>
            <a:ext cx="3897461" cy="861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4465" dirty="0">
                <a:solidFill>
                  <a:srgbClr val="CFA240"/>
                </a:solidFill>
                <a:latin typeface="DIN NEXT™ ARABIC BLACK" panose="020B0A03020203050203" pitchFamily="34" charset="-78"/>
                <a:cs typeface="DIN NEXT™ ARABIC BLACK" panose="020B0A03020203050203" pitchFamily="34" charset="-78"/>
              </a:rPr>
              <a:t>بالمزاد العلني</a:t>
            </a:r>
            <a:endParaRPr lang="en-GB" sz="4465" dirty="0">
              <a:solidFill>
                <a:srgbClr val="CFA240"/>
              </a:solidFill>
              <a:latin typeface="DIN NEXT™ ARABIC BLACK" panose="020B0A03020203050203" pitchFamily="34" charset="-78"/>
              <a:cs typeface="DIN NEXT™ ARABIC BLACK" panose="020B0A03020203050203" pitchFamily="34" charset="-78"/>
            </a:endParaRPr>
          </a:p>
        </p:txBody>
      </p:sp>
      <p:pic>
        <p:nvPicPr>
          <p:cNvPr id="19" name="Graphic 18" descr="Route (Two Pins With A Path) outline">
            <a:extLst>
              <a:ext uri="{FF2B5EF4-FFF2-40B4-BE49-F238E27FC236}">
                <a16:creationId xmlns:a16="http://schemas.microsoft.com/office/drawing/2014/main" id="{1C3EA5FB-712F-CEB6-0DA0-9020517E71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18131" y="5480168"/>
            <a:ext cx="163277" cy="163277"/>
          </a:xfrm>
          <a:prstGeom prst="rect">
            <a:avLst/>
          </a:prstGeom>
        </p:spPr>
      </p:pic>
      <p:pic>
        <p:nvPicPr>
          <p:cNvPr id="1026" name="Picture 2" descr="مكان الإقامة دبوس نقطة رمز الحجز, موقعك, خريطة, دبوس PNG والمتجهات للتحميل  مجانا">
            <a:extLst>
              <a:ext uri="{FF2B5EF4-FFF2-40B4-BE49-F238E27FC236}">
                <a16:creationId xmlns:a16="http://schemas.microsoft.com/office/drawing/2014/main" id="{1586B9CC-9D39-1A41-DF16-C80783BD0F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62461" y="5330882"/>
            <a:ext cx="494975" cy="494975"/>
          </a:xfrm>
          <a:prstGeom prst="flowChartConnector">
            <a:avLst/>
          </a:prstGeom>
          <a:solidFill>
            <a:schemeClr val="bg1"/>
          </a:solidFill>
        </p:spPr>
      </p:pic>
      <p:sp>
        <p:nvSpPr>
          <p:cNvPr id="20" name="Rectangle 19">
            <a:extLst>
              <a:ext uri="{FF2B5EF4-FFF2-40B4-BE49-F238E27FC236}">
                <a16:creationId xmlns:a16="http://schemas.microsoft.com/office/drawing/2014/main" id="{9F121875-7504-B963-015E-2850D3DF5259}"/>
              </a:ext>
            </a:extLst>
          </p:cNvPr>
          <p:cNvSpPr/>
          <p:nvPr/>
        </p:nvSpPr>
        <p:spPr>
          <a:xfrm>
            <a:off x="6508762" y="5270550"/>
            <a:ext cx="1557136" cy="6243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ar-SA" sz="1429" dirty="0">
                <a:solidFill>
                  <a:schemeClr val="bg1"/>
                </a:solidFill>
                <a:latin typeface="DIN NEXT™ ARABIC BOLD" panose="020B0803020203050203" pitchFamily="34" charset="-78"/>
                <a:cs typeface="DIN NEXT™ ARABIC BOLD" panose="020B0803020203050203" pitchFamily="34" charset="-78"/>
              </a:rPr>
              <a:t>يقام المزاد في منتج انتولا في حي الرمال </a:t>
            </a:r>
          </a:p>
          <a:p>
            <a:pPr algn="ctr"/>
            <a:endParaRPr lang="en-GB" sz="321" dirty="0">
              <a:solidFill>
                <a:schemeClr val="bg1"/>
              </a:solidFill>
            </a:endParaRPr>
          </a:p>
        </p:txBody>
      </p:sp>
    </p:spTree>
    <p:extLst>
      <p:ext uri="{BB962C8B-B14F-4D97-AF65-F5344CB8AC3E}">
        <p14:creationId xmlns:p14="http://schemas.microsoft.com/office/powerpoint/2010/main" val="130674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803E1-12C6-21FD-B47C-113D371DF35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C4A105F-B78B-0D7E-5F90-EEB250B7CFB0}"/>
              </a:ext>
            </a:extLst>
          </p:cNvPr>
          <p:cNvSpPr/>
          <p:nvPr/>
        </p:nvSpPr>
        <p:spPr>
          <a:xfrm>
            <a:off x="-81756"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2C84040-FC62-5205-BF3F-5EE9D4418877}"/>
              </a:ext>
            </a:extLst>
          </p:cNvPr>
          <p:cNvPicPr>
            <a:picLocks noChangeAspect="1"/>
          </p:cNvPicPr>
          <p:nvPr/>
        </p:nvPicPr>
        <p:blipFill>
          <a:blip r:embed="rId2"/>
          <a:stretch>
            <a:fillRect/>
          </a:stretch>
        </p:blipFill>
        <p:spPr>
          <a:xfrm>
            <a:off x="-81756" y="-1"/>
            <a:ext cx="8965937" cy="11123613"/>
          </a:xfrm>
          <a:prstGeom prst="rect">
            <a:avLst/>
          </a:prstGeom>
        </p:spPr>
      </p:pic>
      <p:pic>
        <p:nvPicPr>
          <p:cNvPr id="3" name="Picture 2">
            <a:extLst>
              <a:ext uri="{FF2B5EF4-FFF2-40B4-BE49-F238E27FC236}">
                <a16:creationId xmlns:a16="http://schemas.microsoft.com/office/drawing/2014/main" id="{B0C7FB82-8225-FBBA-6C81-A4B10473B9D0}"/>
              </a:ext>
            </a:extLst>
          </p:cNvPr>
          <p:cNvPicPr>
            <a:picLocks noChangeAspect="1"/>
          </p:cNvPicPr>
          <p:nvPr/>
        </p:nvPicPr>
        <p:blipFill>
          <a:blip r:embed="rId3"/>
          <a:stretch>
            <a:fillRect/>
          </a:stretch>
        </p:blipFill>
        <p:spPr>
          <a:xfrm>
            <a:off x="1562" y="-1"/>
            <a:ext cx="8996413" cy="11123613"/>
          </a:xfrm>
          <a:prstGeom prst="rect">
            <a:avLst/>
          </a:prstGeom>
        </p:spPr>
      </p:pic>
      <p:sp>
        <p:nvSpPr>
          <p:cNvPr id="4" name="Freeform 6">
            <a:extLst>
              <a:ext uri="{FF2B5EF4-FFF2-40B4-BE49-F238E27FC236}">
                <a16:creationId xmlns:a16="http://schemas.microsoft.com/office/drawing/2014/main" id="{79A9733D-A36B-84CD-8EB0-76C22A4639C6}"/>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dirty="0">
                <a:solidFill>
                  <a:srgbClr val="022A3C"/>
                </a:solidFill>
                <a:latin typeface="DIN NEXT™ ARABIC ULTRALIGHT" panose="020B0203020203050203" pitchFamily="34" charset="-78"/>
                <a:cs typeface="DIN NEXT™ ARABIC ULTRALIGHT" panose="020B0203020203050203" pitchFamily="34" charset="-78"/>
              </a:rPr>
              <a:t>دارسة الاصول </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 إجراءا مقارنة سوقية مع عقارات مشابهه لتحديد القيمة السوقية.</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2. الإجراءات الميدانية:</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زيارة الجهات الرسمية لاستخراج التصاريح اللازمة</a:t>
            </a:r>
          </a:p>
          <a:p>
            <a:pPr algn="justLow" rtl="1"/>
            <a:r>
              <a:rPr lang="ar-SA" sz="3200" dirty="0">
                <a:solidFill>
                  <a:srgbClr val="022A3C"/>
                </a:solidFill>
                <a:latin typeface="DIN NEXT™ ARABIC ULTRALIGHT" panose="020B0203020203050203" pitchFamily="34" charset="-78"/>
                <a:cs typeface="DIN NEXT™ ARABIC ULTRALIGHT" panose="020B0203020203050203" pitchFamily="34" charset="-78"/>
              </a:rPr>
              <a:t>3. خطة البيع:</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 اعداد ملف تسويقي لجميع الشقق</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 تحديد الجمهور المستهدف بناءا على الموقع والميزات</a:t>
            </a:r>
          </a:p>
        </p:txBody>
      </p:sp>
      <p:sp>
        <p:nvSpPr>
          <p:cNvPr id="2" name="TextBox 13">
            <a:extLst>
              <a:ext uri="{FF2B5EF4-FFF2-40B4-BE49-F238E27FC236}">
                <a16:creationId xmlns:a16="http://schemas.microsoft.com/office/drawing/2014/main" id="{0299B063-7811-1626-D6B0-1D63C9949AA1}"/>
              </a:ext>
            </a:extLst>
          </p:cNvPr>
          <p:cNvSpPr txBox="1"/>
          <p:nvPr/>
        </p:nvSpPr>
        <p:spPr>
          <a:xfrm>
            <a:off x="297767" y="79623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الاولى : التخطيط والتحضير</a:t>
            </a:r>
          </a:p>
        </p:txBody>
      </p:sp>
      <p:sp>
        <p:nvSpPr>
          <p:cNvPr id="5" name="TextBox 13">
            <a:extLst>
              <a:ext uri="{FF2B5EF4-FFF2-40B4-BE49-F238E27FC236}">
                <a16:creationId xmlns:a16="http://schemas.microsoft.com/office/drawing/2014/main" id="{6DB34691-B74A-27BB-9E6F-4FBDB3DD1A54}"/>
              </a:ext>
            </a:extLst>
          </p:cNvPr>
          <p:cNvSpPr txBox="1"/>
          <p:nvPr/>
        </p:nvSpPr>
        <p:spPr>
          <a:xfrm>
            <a:off x="316817" y="6034987"/>
            <a:ext cx="8255000" cy="72135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الثانية : التسويق</a:t>
            </a:r>
          </a:p>
        </p:txBody>
      </p:sp>
      <p:sp>
        <p:nvSpPr>
          <p:cNvPr id="6" name="Freeform 6">
            <a:extLst>
              <a:ext uri="{FF2B5EF4-FFF2-40B4-BE49-F238E27FC236}">
                <a16:creationId xmlns:a16="http://schemas.microsoft.com/office/drawing/2014/main" id="{87F1FEFE-216F-A0F1-64CA-15500FA78C22}"/>
              </a:ext>
            </a:extLst>
          </p:cNvPr>
          <p:cNvSpPr/>
          <p:nvPr/>
        </p:nvSpPr>
        <p:spPr>
          <a:xfrm>
            <a:off x="297767" y="685303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514350" indent="-514350" algn="justLow" rtl="1">
              <a:buFont typeface="+mj-lt"/>
              <a:buAutoNum type="arabicPeriod"/>
            </a:pPr>
            <a:r>
              <a:rPr lang="ar-SA" sz="3200" dirty="0">
                <a:solidFill>
                  <a:srgbClr val="022A3C"/>
                </a:solidFill>
                <a:latin typeface="DIN NEXT™ ARABIC ULTRALIGHT" panose="020B0203020203050203" pitchFamily="34" charset="-78"/>
                <a:cs typeface="DIN NEXT™ ARABIC ULTRALIGHT" panose="020B0203020203050203" pitchFamily="34" charset="-78"/>
              </a:rPr>
              <a:t>التسويق الميداني</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زيارة المكاتب العقارية القريبة من السكن لعرض تفاصيل المزاد</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التواصل المباشر مع الجيران والسكان في المناطق المحيطة بالعقارات</a:t>
            </a:r>
          </a:p>
        </p:txBody>
      </p:sp>
    </p:spTree>
    <p:extLst>
      <p:ext uri="{BB962C8B-B14F-4D97-AF65-F5344CB8AC3E}">
        <p14:creationId xmlns:p14="http://schemas.microsoft.com/office/powerpoint/2010/main" val="1600941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C8D2D-D1F4-18C4-BBFF-5E34BAE693C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9BAAEDD-4444-A5D3-A380-CC37761988B5}"/>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A0FEBA91-B0D4-8105-A570-99D18ABE81A6}"/>
              </a:ext>
            </a:extLst>
          </p:cNvPr>
          <p:cNvPicPr>
            <a:picLocks noChangeAspect="1"/>
          </p:cNvPicPr>
          <p:nvPr/>
        </p:nvPicPr>
        <p:blipFill>
          <a:blip r:embed="rId2"/>
          <a:stretch>
            <a:fillRect/>
          </a:stretch>
        </p:blipFill>
        <p:spPr>
          <a:xfrm>
            <a:off x="0" y="30487"/>
            <a:ext cx="8965937" cy="11123613"/>
          </a:xfrm>
          <a:prstGeom prst="rect">
            <a:avLst/>
          </a:prstGeom>
        </p:spPr>
      </p:pic>
      <p:pic>
        <p:nvPicPr>
          <p:cNvPr id="3" name="Picture 2">
            <a:extLst>
              <a:ext uri="{FF2B5EF4-FFF2-40B4-BE49-F238E27FC236}">
                <a16:creationId xmlns:a16="http://schemas.microsoft.com/office/drawing/2014/main" id="{4AAB99EA-5818-5221-77DE-ABE8D41BF41A}"/>
              </a:ext>
            </a:extLst>
          </p:cNvPr>
          <p:cNvPicPr>
            <a:picLocks noChangeAspect="1"/>
          </p:cNvPicPr>
          <p:nvPr/>
        </p:nvPicPr>
        <p:blipFill>
          <a:blip r:embed="rId3"/>
          <a:stretch>
            <a:fillRect/>
          </a:stretch>
        </p:blipFill>
        <p:spPr>
          <a:xfrm>
            <a:off x="1562" y="-1"/>
            <a:ext cx="8996413" cy="11123613"/>
          </a:xfrm>
          <a:prstGeom prst="rect">
            <a:avLst/>
          </a:prstGeom>
        </p:spPr>
      </p:pic>
      <p:sp>
        <p:nvSpPr>
          <p:cNvPr id="4" name="Freeform 6">
            <a:extLst>
              <a:ext uri="{FF2B5EF4-FFF2-40B4-BE49-F238E27FC236}">
                <a16:creationId xmlns:a16="http://schemas.microsoft.com/office/drawing/2014/main" id="{A49B0D9F-0C9E-7D18-AEC2-0F9374CB5015}"/>
              </a:ext>
            </a:extLst>
          </p:cNvPr>
          <p:cNvSpPr/>
          <p:nvPr/>
        </p:nvSpPr>
        <p:spPr>
          <a:xfrm>
            <a:off x="297767" y="2414383"/>
            <a:ext cx="8255000" cy="2873652"/>
          </a:xfrm>
          <a:custGeom>
            <a:avLst/>
            <a:gdLst/>
            <a:ahLst/>
            <a:cxnLst/>
            <a:rect l="l" t="t" r="r" b="b"/>
            <a:pathLst>
              <a:path w="11090799" h="4592882">
                <a:moveTo>
                  <a:pt x="10966338" y="4592882"/>
                </a:moveTo>
                <a:lnTo>
                  <a:pt x="124460" y="4592882"/>
                </a:lnTo>
                <a:cubicBezTo>
                  <a:pt x="55880" y="4592882"/>
                  <a:pt x="0" y="4537002"/>
                  <a:pt x="0" y="4468422"/>
                </a:cubicBezTo>
                <a:lnTo>
                  <a:pt x="0" y="124460"/>
                </a:lnTo>
                <a:cubicBezTo>
                  <a:pt x="0" y="55880"/>
                  <a:pt x="55880" y="0"/>
                  <a:pt x="124460" y="0"/>
                </a:cubicBezTo>
                <a:lnTo>
                  <a:pt x="10966339" y="0"/>
                </a:lnTo>
                <a:cubicBezTo>
                  <a:pt x="11034919" y="0"/>
                  <a:pt x="11090799" y="55880"/>
                  <a:pt x="11090799" y="124460"/>
                </a:cubicBezTo>
                <a:lnTo>
                  <a:pt x="11090799" y="4468422"/>
                </a:lnTo>
                <a:cubicBezTo>
                  <a:pt x="11090799" y="4537002"/>
                  <a:pt x="11034919" y="4592882"/>
                  <a:pt x="10966339" y="4592882"/>
                </a:cubicBezTo>
                <a:close/>
              </a:path>
            </a:pathLst>
          </a:custGeom>
          <a:noFill/>
          <a:ln>
            <a:noFill/>
          </a:ln>
        </p:spPr>
        <p:style>
          <a:lnRef idx="2">
            <a:schemeClr val="dk1"/>
          </a:lnRef>
          <a:fillRef idx="1">
            <a:schemeClr val="lt1"/>
          </a:fillRef>
          <a:effectRef idx="0">
            <a:schemeClr val="dk1"/>
          </a:effectRef>
          <a:fontRef idx="minor">
            <a:schemeClr val="dk1"/>
          </a:fontRef>
        </p:style>
        <p:txBody>
          <a:bodyPr anchor="ctr"/>
          <a:lstStyle/>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انطلق المزاد في يوم الاحد الموافق 18/08/2024م واستمر حتى يوم الخميس الموافق 29/08/2024م</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تمت اقامة المزاد في منتجع التلال في حي الرمال</a:t>
            </a:r>
          </a:p>
          <a:p>
            <a:pPr marL="457200" indent="-457200" algn="justLow" rtl="1">
              <a:buFont typeface="Wingdings" panose="05000000000000000000" pitchFamily="2" charset="2"/>
              <a:buChar char="§"/>
            </a:pPr>
            <a:r>
              <a:rPr lang="ar-SA" sz="3200" dirty="0">
                <a:solidFill>
                  <a:srgbClr val="022A3C"/>
                </a:solidFill>
                <a:latin typeface="DIN NEXT™ ARABIC ULTRALIGHT" panose="020B0203020203050203" pitchFamily="34" charset="-78"/>
                <a:cs typeface="DIN NEXT™ ARABIC ULTRALIGHT" panose="020B0203020203050203" pitchFamily="34" charset="-78"/>
              </a:rPr>
              <a:t>شارك في المزاد عدد 9 شخص وعدد الاشخاص الذين رسى عليهم المزاد 1 شخص </a:t>
            </a:r>
          </a:p>
        </p:txBody>
      </p:sp>
      <p:sp>
        <p:nvSpPr>
          <p:cNvPr id="2" name="TextBox 13">
            <a:extLst>
              <a:ext uri="{FF2B5EF4-FFF2-40B4-BE49-F238E27FC236}">
                <a16:creationId xmlns:a16="http://schemas.microsoft.com/office/drawing/2014/main" id="{D1A4A5FE-0DDE-3981-F12C-B98B85413508}"/>
              </a:ext>
            </a:extLst>
          </p:cNvPr>
          <p:cNvSpPr txBox="1"/>
          <p:nvPr/>
        </p:nvSpPr>
        <p:spPr>
          <a:xfrm>
            <a:off x="297767" y="796237"/>
            <a:ext cx="8255000" cy="1516441"/>
          </a:xfrm>
          <a:prstGeom prst="rect">
            <a:avLst/>
          </a:prstGeom>
        </p:spPr>
        <p:txBody>
          <a:bodyPr wrap="square" lIns="0" tIns="0" rIns="0" bIns="0" rtlCol="0" anchor="t">
            <a:spAutoFit/>
          </a:bodyPr>
          <a:lstStyle/>
          <a:p>
            <a:pPr algn="r" rtl="1">
              <a:lnSpc>
                <a:spcPts val="6282"/>
              </a:lnSpc>
            </a:pPr>
            <a:r>
              <a:rPr lang="ar-SA" sz="3200" dirty="0">
                <a:solidFill>
                  <a:srgbClr val="022A3C"/>
                </a:solidFill>
                <a:latin typeface="DIN NEXT™ ARABIC BLACK" panose="020B0A03020203050203" pitchFamily="34" charset="-78"/>
                <a:cs typeface="DIN NEXT™ ARABIC BLACK" panose="020B0A03020203050203" pitchFamily="34" charset="-78"/>
              </a:rPr>
              <a:t>المرحلة الثالثة : مكان اقامة المزاد وادارة العمليات</a:t>
            </a:r>
          </a:p>
        </p:txBody>
      </p:sp>
      <p:graphicFrame>
        <p:nvGraphicFramePr>
          <p:cNvPr id="9" name="Chart 8">
            <a:extLst>
              <a:ext uri="{FF2B5EF4-FFF2-40B4-BE49-F238E27FC236}">
                <a16:creationId xmlns:a16="http://schemas.microsoft.com/office/drawing/2014/main" id="{566BCBDC-40F4-CC65-06E7-459509851ACA}"/>
              </a:ext>
            </a:extLst>
          </p:cNvPr>
          <p:cNvGraphicFramePr/>
          <p:nvPr>
            <p:extLst>
              <p:ext uri="{D42A27DB-BD31-4B8C-83A1-F6EECF244321}">
                <p14:modId xmlns:p14="http://schemas.microsoft.com/office/powerpoint/2010/main" val="3048027753"/>
              </p:ext>
            </p:extLst>
          </p:nvPr>
        </p:nvGraphicFramePr>
        <p:xfrm>
          <a:off x="1418167" y="5288035"/>
          <a:ext cx="5999692" cy="54677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103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983B6-8120-F88F-120B-55A629F745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6B208C-279E-5B8F-64FC-90D8C409AC54}"/>
              </a:ext>
            </a:extLst>
          </p:cNvPr>
          <p:cNvSpPr/>
          <p:nvPr/>
        </p:nvSpPr>
        <p:spPr>
          <a:xfrm>
            <a:off x="1" y="0"/>
            <a:ext cx="8999538" cy="1109312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EC1079E-FC93-8C51-290A-46BFCBCAD2DF}"/>
              </a:ext>
            </a:extLst>
          </p:cNvPr>
          <p:cNvPicPr>
            <a:picLocks noChangeAspect="1"/>
          </p:cNvPicPr>
          <p:nvPr/>
        </p:nvPicPr>
        <p:blipFill>
          <a:blip r:embed="rId2"/>
          <a:stretch>
            <a:fillRect/>
          </a:stretch>
        </p:blipFill>
        <p:spPr>
          <a:xfrm>
            <a:off x="16800" y="-1"/>
            <a:ext cx="8965937" cy="11123613"/>
          </a:xfrm>
          <a:prstGeom prst="rect">
            <a:avLst/>
          </a:prstGeom>
        </p:spPr>
      </p:pic>
      <p:pic>
        <p:nvPicPr>
          <p:cNvPr id="4" name="Picture 3">
            <a:extLst>
              <a:ext uri="{FF2B5EF4-FFF2-40B4-BE49-F238E27FC236}">
                <a16:creationId xmlns:a16="http://schemas.microsoft.com/office/drawing/2014/main" id="{DF576096-FF27-BB1C-AA38-FCFF2BA9D167}"/>
              </a:ext>
            </a:extLst>
          </p:cNvPr>
          <p:cNvPicPr>
            <a:picLocks noChangeAspect="1"/>
          </p:cNvPicPr>
          <p:nvPr/>
        </p:nvPicPr>
        <p:blipFill>
          <a:blip r:embed="rId3"/>
          <a:stretch>
            <a:fillRect/>
          </a:stretch>
        </p:blipFill>
        <p:spPr>
          <a:xfrm>
            <a:off x="1562" y="-1"/>
            <a:ext cx="8996413" cy="11123613"/>
          </a:xfrm>
          <a:prstGeom prst="rect">
            <a:avLst/>
          </a:prstGeom>
        </p:spPr>
      </p:pic>
      <p:sp>
        <p:nvSpPr>
          <p:cNvPr id="8" name="Rectangle 7">
            <a:extLst>
              <a:ext uri="{FF2B5EF4-FFF2-40B4-BE49-F238E27FC236}">
                <a16:creationId xmlns:a16="http://schemas.microsoft.com/office/drawing/2014/main" id="{2C98F622-5596-7012-F7FA-A958D2FD66B8}"/>
              </a:ext>
            </a:extLst>
          </p:cNvPr>
          <p:cNvSpPr/>
          <p:nvPr/>
        </p:nvSpPr>
        <p:spPr>
          <a:xfrm>
            <a:off x="6337718" y="1880820"/>
            <a:ext cx="2224115" cy="1333351"/>
          </a:xfrm>
          <a:prstGeom prst="rect">
            <a:avLst/>
          </a:prstGeom>
          <a:solidFill>
            <a:srgbClr val="022A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3200" dirty="0">
                <a:solidFill>
                  <a:schemeClr val="bg1"/>
                </a:solidFill>
                <a:latin typeface="DIN NEXT™ ARABIC ULTRALIGHT" panose="020B0203020203050203" pitchFamily="34" charset="-78"/>
                <a:cs typeface="DIN NEXT™ ARABIC ULTRALIGHT" panose="020B0203020203050203" pitchFamily="34" charset="-78"/>
              </a:rPr>
              <a:t>مقاس اللوحة</a:t>
            </a:r>
          </a:p>
          <a:p>
            <a:pPr algn="ctr"/>
            <a:r>
              <a:rPr lang="en-GB" sz="2000" dirty="0">
                <a:solidFill>
                  <a:schemeClr val="bg1"/>
                </a:solidFill>
                <a:latin typeface="DIN NEXT™ ARABIC ULTRALIGHT" panose="020B0203020203050203" pitchFamily="34" charset="-78"/>
                <a:cs typeface="DIN NEXT™ ARABIC ULTRALIGHT" panose="020B0203020203050203" pitchFamily="34" charset="-78"/>
              </a:rPr>
              <a:t>1,00 cm X 1.50 cm</a:t>
            </a:r>
            <a:endParaRPr lang="ar-SA" sz="2000" dirty="0">
              <a:solidFill>
                <a:schemeClr val="bg1"/>
              </a:solidFill>
              <a:latin typeface="DIN NEXT™ ARABIC ULTRALIGHT" panose="020B0203020203050203" pitchFamily="34" charset="-78"/>
              <a:cs typeface="DIN NEXT™ ARABIC ULTRALIGHT" panose="020B0203020203050203" pitchFamily="34" charset="-78"/>
            </a:endParaRPr>
          </a:p>
        </p:txBody>
      </p:sp>
      <p:pic>
        <p:nvPicPr>
          <p:cNvPr id="7" name="Picture 6" descr="A sign with numbers and letters on it&#10;&#10;AI-generated content may be incorrect.">
            <a:extLst>
              <a:ext uri="{FF2B5EF4-FFF2-40B4-BE49-F238E27FC236}">
                <a16:creationId xmlns:a16="http://schemas.microsoft.com/office/drawing/2014/main" id="{0F50D8D8-6E1C-3D1D-3E0D-EA4561026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26" y="4337848"/>
            <a:ext cx="8703883" cy="6533352"/>
          </a:xfrm>
          <a:prstGeom prst="rect">
            <a:avLst/>
          </a:prstGeom>
        </p:spPr>
      </p:pic>
    </p:spTree>
    <p:extLst>
      <p:ext uri="{BB962C8B-B14F-4D97-AF65-F5344CB8AC3E}">
        <p14:creationId xmlns:p14="http://schemas.microsoft.com/office/powerpoint/2010/main" val="209254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9A2C-CBE1-1F74-CC58-9861596FF243}"/>
            </a:ext>
          </a:extLst>
        </p:cNvPr>
        <p:cNvGrpSpPr/>
        <p:nvPr/>
      </p:nvGrpSpPr>
      <p:grpSpPr>
        <a:xfrm>
          <a:off x="0" y="0"/>
          <a:ext cx="0" cy="0"/>
          <a:chOff x="0" y="0"/>
          <a:chExt cx="0" cy="0"/>
        </a:xfrm>
      </p:grpSpPr>
      <p:pic>
        <p:nvPicPr>
          <p:cNvPr id="5" name="Picture 4" descr="Smoke from factories">
            <a:extLst>
              <a:ext uri="{FF2B5EF4-FFF2-40B4-BE49-F238E27FC236}">
                <a16:creationId xmlns:a16="http://schemas.microsoft.com/office/drawing/2014/main" id="{E2A57EA1-755A-8293-FB21-B16E278C3C5A}"/>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 y="1"/>
            <a:ext cx="8999539" cy="11123612"/>
          </a:xfrm>
          <a:prstGeom prst="rect">
            <a:avLst/>
          </a:prstGeom>
          <a:ln>
            <a:noFill/>
          </a:ln>
          <a:effectLst>
            <a:softEdge rad="112500"/>
          </a:effectLst>
        </p:spPr>
      </p:pic>
      <p:graphicFrame>
        <p:nvGraphicFramePr>
          <p:cNvPr id="3" name="Table 2">
            <a:extLst>
              <a:ext uri="{FF2B5EF4-FFF2-40B4-BE49-F238E27FC236}">
                <a16:creationId xmlns:a16="http://schemas.microsoft.com/office/drawing/2014/main" id="{CC68FCF5-E401-BDB4-AD85-32BF2F8F9EB4}"/>
              </a:ext>
            </a:extLst>
          </p:cNvPr>
          <p:cNvGraphicFramePr>
            <a:graphicFrameLocks noGrp="1"/>
          </p:cNvGraphicFramePr>
          <p:nvPr/>
        </p:nvGraphicFramePr>
        <p:xfrm>
          <a:off x="2754888" y="1006019"/>
          <a:ext cx="5989318" cy="814054"/>
        </p:xfrm>
        <a:graphic>
          <a:graphicData uri="http://schemas.openxmlformats.org/drawingml/2006/table">
            <a:tbl>
              <a:tblPr firstRow="1" bandRow="1">
                <a:tableStyleId>{5C22544A-7EE6-4342-B048-85BDC9FD1C3A}</a:tableStyleId>
              </a:tblPr>
              <a:tblGrid>
                <a:gridCol w="5989318">
                  <a:extLst>
                    <a:ext uri="{9D8B030D-6E8A-4147-A177-3AD203B41FA5}">
                      <a16:colId xmlns:a16="http://schemas.microsoft.com/office/drawing/2014/main" val="3498521800"/>
                    </a:ext>
                  </a:extLst>
                </a:gridCol>
              </a:tblGrid>
              <a:tr h="814054">
                <a:tc>
                  <a:txBody>
                    <a:bodyPr/>
                    <a:lstStyle/>
                    <a:p>
                      <a:pPr marL="0" algn="r" defTabSz="914400" rtl="1" eaLnBrk="1" latinLnBrk="0" hangingPunct="1"/>
                      <a:r>
                        <a:rPr lang="ar-SA" sz="2000" b="0" kern="1200" dirty="0">
                          <a:solidFill>
                            <a:schemeClr val="tx1"/>
                          </a:solidFill>
                          <a:latin typeface="DIN NEXT™ ARABIC LIGHT" panose="020B0303020203050203" pitchFamily="34" charset="-78"/>
                          <a:ea typeface="+mn-ea"/>
                          <a:cs typeface="DIN NEXT™ ARABIC LIGHT" panose="020B0303020203050203" pitchFamily="34" charset="-78"/>
                        </a:rPr>
                        <a:t>شروط</a:t>
                      </a:r>
                    </a:p>
                    <a:p>
                      <a:pPr marL="0" algn="r" defTabSz="914400" rtl="1" eaLnBrk="1" latinLnBrk="0" hangingPunct="1"/>
                      <a:r>
                        <a:rPr lang="ar-SA" sz="2800" b="0" kern="1200" dirty="0">
                          <a:solidFill>
                            <a:schemeClr val="tx1"/>
                          </a:solidFill>
                          <a:latin typeface="DIN NEXT™ ARABIC HEAVY" panose="020B0903020203050203" pitchFamily="34" charset="-78"/>
                          <a:ea typeface="+mn-ea"/>
                          <a:cs typeface="DIN NEXT™ ARABIC HEAVY" panose="020B0903020203050203" pitchFamily="34" charset="-78"/>
                        </a:rPr>
                        <a:t>المزاد</a:t>
                      </a:r>
                      <a:endParaRPr lang="en-GB" sz="2800" b="0" kern="1200" dirty="0">
                        <a:solidFill>
                          <a:schemeClr val="tx1"/>
                        </a:solidFill>
                        <a:latin typeface="DIN NEXT™ ARABIC HEAVY" panose="020B0903020203050203" pitchFamily="34" charset="-78"/>
                        <a:ea typeface="+mn-ea"/>
                        <a:cs typeface="DIN NEXT™ ARABIC HEAVY" panose="020B0903020203050203" pitchFamily="34" charset="-78"/>
                      </a:endParaRPr>
                    </a:p>
                  </a:txBody>
                  <a:tcPr marL="81563" marR="81563" marT="40783" marB="40783" anchor="ctr">
                    <a:lnL w="12700" cmpd="sng">
                      <a:noFill/>
                    </a:lnL>
                    <a:lnR w="57150" cap="flat" cmpd="sng" algn="ctr">
                      <a:solidFill>
                        <a:srgbClr val="CFA240"/>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2227605"/>
                  </a:ext>
                </a:extLst>
              </a:tr>
            </a:tbl>
          </a:graphicData>
        </a:graphic>
      </p:graphicFrame>
      <p:sp>
        <p:nvSpPr>
          <p:cNvPr id="2" name="Google Shape;607;p35">
            <a:extLst>
              <a:ext uri="{FF2B5EF4-FFF2-40B4-BE49-F238E27FC236}">
                <a16:creationId xmlns:a16="http://schemas.microsoft.com/office/drawing/2014/main" id="{72CF416B-7BEE-858F-B905-52BFFF83688C}"/>
              </a:ext>
            </a:extLst>
          </p:cNvPr>
          <p:cNvSpPr/>
          <p:nvPr/>
        </p:nvSpPr>
        <p:spPr>
          <a:xfrm>
            <a:off x="385998" y="1825967"/>
            <a:ext cx="8227541" cy="9165883"/>
          </a:xfrm>
          <a:prstGeom prst="roundRect">
            <a:avLst>
              <a:gd name="adj" fmla="val 625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108731" tIns="108731" rIns="108731" bIns="108731" anchor="ctr" anchorCtr="0">
            <a:noAutofit/>
          </a:bodyPr>
          <a:lstStyle/>
          <a:p>
            <a:pPr algn="r" rtl="1"/>
            <a:r>
              <a:rPr lang="ar-SA" dirty="0">
                <a:latin typeface="DIN NEXT™ ARABIC BLACK" panose="020B0A03020203050203" pitchFamily="34" charset="-78"/>
                <a:cs typeface="DIN NEXT™ ARABIC BLACK" panose="020B0A03020203050203" pitchFamily="34" charset="-78"/>
              </a:rPr>
              <a:t>أولا: شروط المشاركة بالمزاد</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يعتبر مبلغ المشاركة بالمزاد جزء من الثمن (عربون) لمن يرسوا عليه المزاد ولا يحق له استرداده بأي حال من الأحوال</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مبلغ المشاركة بالمزاد (10,000 ريال فقط لاغير )</a:t>
            </a:r>
          </a:p>
          <a:p>
            <a:pPr algn="r" rtl="1"/>
            <a:endParaRPr lang="ar-SA" dirty="0">
              <a:latin typeface="DIN NEXT™ ARABIC ULTRALIGHT" panose="020B0203020203050203" pitchFamily="34" charset="-78"/>
              <a:cs typeface="DIN NEXT™ ARABIC ULTRALIGHT" panose="020B0203020203050203" pitchFamily="34" charset="-78"/>
            </a:endParaRPr>
          </a:p>
          <a:p>
            <a:pPr algn="r" rtl="1"/>
            <a:r>
              <a:rPr lang="ar-SA" dirty="0">
                <a:latin typeface="DIN NEXT™ ARABIC BLACK" panose="020B0A03020203050203" pitchFamily="34" charset="-78"/>
                <a:cs typeface="DIN NEXT™ ARABIC BLACK" panose="020B0A03020203050203" pitchFamily="34" charset="-78"/>
              </a:rPr>
              <a:t>ثانيا: الشروط العامة للمشاركة بالمزاد</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المعاينة للعقارات خلال فترة الإعلان</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المشاركة بالمزاد يعد اقرار من المشارك بأنه عاين العقار المعاينة التامة النافية للجهالة واطلع على كافة المعلومات والتفاصيل المتعلقة بالعقار ولا يحق له بعد ترسية العقار عليه الادعاء بأي غبن أو غرار أو جهالة أو عيب أو تدليس , كما تعد المشاركة إقرار من المشارك بالموافقة على شروط المزاد والبيع .</a:t>
            </a:r>
          </a:p>
          <a:p>
            <a:pPr algn="r" rtl="1"/>
            <a:endParaRPr lang="ar-SA" dirty="0">
              <a:latin typeface="DIN NEXT™ ARABIC ULTRALIGHT" panose="020B0203020203050203" pitchFamily="34" charset="-78"/>
              <a:cs typeface="DIN NEXT™ ARABIC ULTRALIGHT" panose="020B0203020203050203" pitchFamily="34" charset="-78"/>
            </a:endParaRPr>
          </a:p>
          <a:p>
            <a:pPr algn="r" rtl="1"/>
            <a:r>
              <a:rPr lang="ar-SA" dirty="0">
                <a:latin typeface="DIN NEXT™ ARABIC BLACK" panose="020B0A03020203050203" pitchFamily="34" charset="-78"/>
                <a:cs typeface="DIN NEXT™ ARABIC BLACK" panose="020B0A03020203050203" pitchFamily="34" charset="-78"/>
              </a:rPr>
              <a:t>ثالثا: شروط الترسية وإتمام البيع</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تتم ترسية المزاد على أعلى مزايدة بعد موافقة لجنة المزاد ويحق للجنة المزاد عدم الترسية في حال رأت عدم مناسبة السعر.</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يلزم المشتري الذي رسى عليه المزاد فورا وفي نفس الجلسة بتوقيع محضر الترسية بقيمة مبلغ البيع.</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بسداد كامل قيمة العقار خلال (10) أيام عمل من تاريخ المزاد , وفي حالة لم يلتزم بالسداد خلال المدة المحددة يعد البيع لاغيا كأن لم يكن ولا يحق له استرداد مبلغ المشاركة بالمزاد بأي حال من الأحوال ويعد ذلك تعويضا خالصا لشركة أكيم بسبب عدم سداد المشتري بالسداد </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بسداد قيمة السعي بإسم الشركة بنسبة 2.5% من ثمن المبيع مضافا إليه ضريبة القيمة المضافة 15% وذلك عند الإفراغ.</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يلتزم المشتري عند الإفراغ بسداد فاتورة التصرفات العقارية بنسبة 5% من قيمة المبيع .</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يحق للمالك التصرف بالعقار في حال إخلال المشتري بأي بند من البنود أعلاه.</a:t>
            </a:r>
          </a:p>
          <a:p>
            <a:pPr marL="407822" indent="-407822" algn="r" rtl="1">
              <a:buFont typeface="+mj-lt"/>
              <a:buAutoNum type="arabicPeriod"/>
            </a:pPr>
            <a:r>
              <a:rPr lang="ar-SA" dirty="0">
                <a:latin typeface="DIN NEXT™ ARABIC ULTRALIGHT" panose="020B0203020203050203" pitchFamily="34" charset="-78"/>
                <a:cs typeface="DIN NEXT™ ARABIC ULTRALIGHT" panose="020B0203020203050203" pitchFamily="34" charset="-78"/>
              </a:rPr>
              <a:t>تعتبر هذه وثيقة الشروط أعلاه جزء لايتجزأ من عقد البيع , وتعد المشاركة بالمزاد عليها إقرارا بالموافقة بكل ما رود فيها.</a:t>
            </a:r>
          </a:p>
        </p:txBody>
      </p:sp>
      <p:pic>
        <p:nvPicPr>
          <p:cNvPr id="4" name="Picture 3" descr="A logo with a bird and a wing&#10;&#10;Description automatically generated with medium confidence">
            <a:extLst>
              <a:ext uri="{FF2B5EF4-FFF2-40B4-BE49-F238E27FC236}">
                <a16:creationId xmlns:a16="http://schemas.microsoft.com/office/drawing/2014/main" id="{61000EB1-A949-8363-F8B1-15E9CCE92C0B}"/>
              </a:ext>
            </a:extLst>
          </p:cNvPr>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1111" t="19629" r="8729" b="21831"/>
          <a:stretch/>
        </p:blipFill>
        <p:spPr>
          <a:xfrm>
            <a:off x="6337776" y="108390"/>
            <a:ext cx="2520000" cy="1039835"/>
          </a:xfrm>
          <a:prstGeom prst="rect">
            <a:avLst/>
          </a:prstGeom>
        </p:spPr>
      </p:pic>
    </p:spTree>
    <p:extLst>
      <p:ext uri="{BB962C8B-B14F-4D97-AF65-F5344CB8AC3E}">
        <p14:creationId xmlns:p14="http://schemas.microsoft.com/office/powerpoint/2010/main" val="1318981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4311</TotalTime>
  <Words>817</Words>
  <Application>Microsoft Office PowerPoint</Application>
  <PresentationFormat>مخصص</PresentationFormat>
  <Paragraphs>181</Paragraphs>
  <Slides>17</Slides>
  <Notes>4</Notes>
  <HiddenSlides>0</HiddenSlides>
  <MMClips>0</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17</vt:i4>
      </vt:variant>
    </vt:vector>
  </HeadingPairs>
  <TitlesOfParts>
    <vt:vector size="29" baseType="lpstr">
      <vt:lpstr>Arial</vt:lpstr>
      <vt:lpstr>Calibri</vt:lpstr>
      <vt:lpstr>Calibri Light</vt:lpstr>
      <vt:lpstr>Cambria Math</vt:lpstr>
      <vt:lpstr>DIN NEXT™ ARABIC BLACK</vt:lpstr>
      <vt:lpstr>DIN NEXT™ ARABIC BOLD</vt:lpstr>
      <vt:lpstr>DIN NEXT™ ARABIC HEAVY</vt:lpstr>
      <vt:lpstr>DIN NEXT™ ARABIC LIGHT</vt:lpstr>
      <vt:lpstr>DIN NEXT™ ARABIC MEDIUM</vt:lpstr>
      <vt:lpstr>DIN NEXT™ ARABIC ULTRALIGHT</vt:lpstr>
      <vt:lpstr>Wingdings</vt:lpstr>
      <vt:lpstr>Office 2013 - 2022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dc:creator>
  <cp:lastModifiedBy>Hussin Abdulkader</cp:lastModifiedBy>
  <cp:revision>46</cp:revision>
  <dcterms:created xsi:type="dcterms:W3CDTF">2024-01-01T10:46:39Z</dcterms:created>
  <dcterms:modified xsi:type="dcterms:W3CDTF">2025-06-23T14:45:33Z</dcterms:modified>
</cp:coreProperties>
</file>